
<file path=[Content_Types].xml><?xml version="1.0" encoding="utf-8"?>
<Types xmlns="http://schemas.openxmlformats.org/package/2006/content-types">
  <Default Extension="png" ContentType="image/png"/>
  <Default Extension="m4a" ContentType="audio/mp4"/>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69" r:id="rId1"/>
  </p:sldMasterIdLst>
  <p:sldIdLst>
    <p:sldId id="256" r:id="rId2"/>
    <p:sldId id="257" r:id="rId3"/>
    <p:sldId id="265" r:id="rId4"/>
    <p:sldId id="261" r:id="rId5"/>
    <p:sldId id="260" r:id="rId6"/>
    <p:sldId id="259" r:id="rId7"/>
    <p:sldId id="258" r:id="rId8"/>
    <p:sldId id="262" r:id="rId9"/>
    <p:sldId id="263" r:id="rId10"/>
    <p:sldId id="264" r:id="rId1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54E16"/>
    <a:srgbClr val="FF4F4F"/>
    <a:srgbClr val="F1423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981" autoAdjust="0"/>
    <p:restoredTop sz="94660"/>
  </p:normalViewPr>
  <p:slideViewPr>
    <p:cSldViewPr snapToGrid="0">
      <p:cViewPr varScale="1">
        <p:scale>
          <a:sx n="115" d="100"/>
          <a:sy n="115" d="100"/>
        </p:scale>
        <p:origin x="144" y="108"/>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E19E818-7DE7-4636-B020-F3C8BA57B878}"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US"/>
        </a:p>
      </dgm:t>
    </dgm:pt>
    <dgm:pt modelId="{A1A19BCA-0AEE-41EC-94BF-67A22A3EB7E3}">
      <dgm:prSet phldrT="[Text]"/>
      <dgm:spPr>
        <a:solidFill>
          <a:srgbClr val="92D050"/>
        </a:solidFill>
      </dgm:spPr>
      <dgm:t>
        <a:bodyPr/>
        <a:lstStyle/>
        <a:p>
          <a:r>
            <a:rPr lang="en-US" dirty="0" smtClean="0"/>
            <a:t>Actions you are willing to take. </a:t>
          </a:r>
          <a:endParaRPr lang="en-US" dirty="0"/>
        </a:p>
      </dgm:t>
    </dgm:pt>
    <dgm:pt modelId="{DED05BDC-59B0-4230-8890-E20D49FF4F3E}" type="parTrans" cxnId="{A3C04C3B-AA7D-456E-9084-FA99DEEC7E57}">
      <dgm:prSet/>
      <dgm:spPr/>
      <dgm:t>
        <a:bodyPr/>
        <a:lstStyle/>
        <a:p>
          <a:endParaRPr lang="en-US"/>
        </a:p>
      </dgm:t>
    </dgm:pt>
    <dgm:pt modelId="{2884ADE7-3B25-441D-A258-EEB4ABB6F663}" type="sibTrans" cxnId="{A3C04C3B-AA7D-456E-9084-FA99DEEC7E57}">
      <dgm:prSet/>
      <dgm:spPr/>
      <dgm:t>
        <a:bodyPr/>
        <a:lstStyle/>
        <a:p>
          <a:endParaRPr lang="en-US"/>
        </a:p>
      </dgm:t>
    </dgm:pt>
    <dgm:pt modelId="{AB52FEFC-0F26-4F53-9959-CDB6D562015E}">
      <dgm:prSet phldrT="[Text]"/>
      <dgm:spPr>
        <a:solidFill>
          <a:srgbClr val="92D050"/>
        </a:solidFill>
      </dgm:spPr>
      <dgm:t>
        <a:bodyPr/>
        <a:lstStyle/>
        <a:p>
          <a:endParaRPr lang="en-US" dirty="0" smtClean="0"/>
        </a:p>
        <a:p>
          <a:r>
            <a:rPr lang="en-US" dirty="0" smtClean="0"/>
            <a:t>May allow for gradual change. </a:t>
          </a:r>
        </a:p>
        <a:p>
          <a:endParaRPr lang="en-US" dirty="0"/>
        </a:p>
      </dgm:t>
    </dgm:pt>
    <dgm:pt modelId="{89970CD1-0564-4A99-9A17-DA2C68B16335}" type="parTrans" cxnId="{E91CDB10-E0DB-4A7E-9655-8D8831139D5E}">
      <dgm:prSet/>
      <dgm:spPr/>
      <dgm:t>
        <a:bodyPr/>
        <a:lstStyle/>
        <a:p>
          <a:endParaRPr lang="en-US"/>
        </a:p>
      </dgm:t>
    </dgm:pt>
    <dgm:pt modelId="{88EB93E4-4F67-4425-9FE6-116CBB716ABF}" type="sibTrans" cxnId="{E91CDB10-E0DB-4A7E-9655-8D8831139D5E}">
      <dgm:prSet/>
      <dgm:spPr/>
      <dgm:t>
        <a:bodyPr/>
        <a:lstStyle/>
        <a:p>
          <a:endParaRPr lang="en-US"/>
        </a:p>
      </dgm:t>
    </dgm:pt>
    <dgm:pt modelId="{3A80A8D0-1C53-47BB-9521-F8F25C6B8029}">
      <dgm:prSet phldrT="[Text]"/>
      <dgm:spPr>
        <a:solidFill>
          <a:srgbClr val="92D050"/>
        </a:solidFill>
      </dgm:spPr>
      <dgm:t>
        <a:bodyPr/>
        <a:lstStyle/>
        <a:p>
          <a:r>
            <a:rPr lang="en-US" dirty="0" smtClean="0"/>
            <a:t>May be negotiable rather than rigid lines in the sand.</a:t>
          </a:r>
          <a:endParaRPr lang="en-US" dirty="0"/>
        </a:p>
      </dgm:t>
    </dgm:pt>
    <dgm:pt modelId="{8C6215DB-D986-435F-A0AB-46703AB055D1}" type="parTrans" cxnId="{E04CB7CA-12D0-4842-90C9-A508131B3792}">
      <dgm:prSet/>
      <dgm:spPr/>
      <dgm:t>
        <a:bodyPr/>
        <a:lstStyle/>
        <a:p>
          <a:endParaRPr lang="en-US"/>
        </a:p>
      </dgm:t>
    </dgm:pt>
    <dgm:pt modelId="{3115E9DE-5559-4D50-97B6-7FD0C4A9FD95}" type="sibTrans" cxnId="{E04CB7CA-12D0-4842-90C9-A508131B3792}">
      <dgm:prSet/>
      <dgm:spPr/>
      <dgm:t>
        <a:bodyPr/>
        <a:lstStyle/>
        <a:p>
          <a:endParaRPr lang="en-US"/>
        </a:p>
      </dgm:t>
    </dgm:pt>
    <dgm:pt modelId="{57837665-9049-4177-A5E1-A3E538736286}" type="pres">
      <dgm:prSet presAssocID="{BE19E818-7DE7-4636-B020-F3C8BA57B878}" presName="linear" presStyleCnt="0">
        <dgm:presLayoutVars>
          <dgm:dir/>
          <dgm:animLvl val="lvl"/>
          <dgm:resizeHandles val="exact"/>
        </dgm:presLayoutVars>
      </dgm:prSet>
      <dgm:spPr/>
      <dgm:t>
        <a:bodyPr/>
        <a:lstStyle/>
        <a:p>
          <a:endParaRPr lang="en-US"/>
        </a:p>
      </dgm:t>
    </dgm:pt>
    <dgm:pt modelId="{A8D93A84-10EA-4795-8A4F-E6F542752C59}" type="pres">
      <dgm:prSet presAssocID="{A1A19BCA-0AEE-41EC-94BF-67A22A3EB7E3}" presName="parentLin" presStyleCnt="0"/>
      <dgm:spPr/>
    </dgm:pt>
    <dgm:pt modelId="{F16FFA58-637A-4A4E-ACB1-3D569A3F2382}" type="pres">
      <dgm:prSet presAssocID="{A1A19BCA-0AEE-41EC-94BF-67A22A3EB7E3}" presName="parentLeftMargin" presStyleLbl="node1" presStyleIdx="0" presStyleCnt="3"/>
      <dgm:spPr/>
      <dgm:t>
        <a:bodyPr/>
        <a:lstStyle/>
        <a:p>
          <a:endParaRPr lang="en-US"/>
        </a:p>
      </dgm:t>
    </dgm:pt>
    <dgm:pt modelId="{1D7665B0-C7BF-4170-8416-897B2C8960CF}" type="pres">
      <dgm:prSet presAssocID="{A1A19BCA-0AEE-41EC-94BF-67A22A3EB7E3}" presName="parentText" presStyleLbl="node1" presStyleIdx="0" presStyleCnt="3">
        <dgm:presLayoutVars>
          <dgm:chMax val="0"/>
          <dgm:bulletEnabled val="1"/>
        </dgm:presLayoutVars>
      </dgm:prSet>
      <dgm:spPr/>
      <dgm:t>
        <a:bodyPr/>
        <a:lstStyle/>
        <a:p>
          <a:endParaRPr lang="en-US"/>
        </a:p>
      </dgm:t>
    </dgm:pt>
    <dgm:pt modelId="{38FFDF64-AC36-40E1-BB1C-50863BEEE6F3}" type="pres">
      <dgm:prSet presAssocID="{A1A19BCA-0AEE-41EC-94BF-67A22A3EB7E3}" presName="negativeSpace" presStyleCnt="0"/>
      <dgm:spPr/>
    </dgm:pt>
    <dgm:pt modelId="{588B0E41-BA59-4EEC-B4C3-BAE9BAEF8151}" type="pres">
      <dgm:prSet presAssocID="{A1A19BCA-0AEE-41EC-94BF-67A22A3EB7E3}" presName="childText" presStyleLbl="conFgAcc1" presStyleIdx="0" presStyleCnt="3">
        <dgm:presLayoutVars>
          <dgm:bulletEnabled val="1"/>
        </dgm:presLayoutVars>
      </dgm:prSet>
      <dgm:spPr>
        <a:solidFill>
          <a:srgbClr val="00B050">
            <a:alpha val="90000"/>
          </a:srgbClr>
        </a:solidFill>
      </dgm:spPr>
    </dgm:pt>
    <dgm:pt modelId="{F4F26E49-543A-429D-A48B-7F754659B8C8}" type="pres">
      <dgm:prSet presAssocID="{2884ADE7-3B25-441D-A258-EEB4ABB6F663}" presName="spaceBetweenRectangles" presStyleCnt="0"/>
      <dgm:spPr/>
    </dgm:pt>
    <dgm:pt modelId="{0919EE73-FB71-4118-BF47-C722593ACC2E}" type="pres">
      <dgm:prSet presAssocID="{AB52FEFC-0F26-4F53-9959-CDB6D562015E}" presName="parentLin" presStyleCnt="0"/>
      <dgm:spPr/>
    </dgm:pt>
    <dgm:pt modelId="{A6A74E12-715A-46D8-890A-378DD65DC39B}" type="pres">
      <dgm:prSet presAssocID="{AB52FEFC-0F26-4F53-9959-CDB6D562015E}" presName="parentLeftMargin" presStyleLbl="node1" presStyleIdx="0" presStyleCnt="3"/>
      <dgm:spPr/>
      <dgm:t>
        <a:bodyPr/>
        <a:lstStyle/>
        <a:p>
          <a:endParaRPr lang="en-US"/>
        </a:p>
      </dgm:t>
    </dgm:pt>
    <dgm:pt modelId="{2F512FE8-2C3E-4EBA-B4CA-FBB253B68D16}" type="pres">
      <dgm:prSet presAssocID="{AB52FEFC-0F26-4F53-9959-CDB6D562015E}" presName="parentText" presStyleLbl="node1" presStyleIdx="1" presStyleCnt="3">
        <dgm:presLayoutVars>
          <dgm:chMax val="0"/>
          <dgm:bulletEnabled val="1"/>
        </dgm:presLayoutVars>
      </dgm:prSet>
      <dgm:spPr/>
      <dgm:t>
        <a:bodyPr/>
        <a:lstStyle/>
        <a:p>
          <a:endParaRPr lang="en-US"/>
        </a:p>
      </dgm:t>
    </dgm:pt>
    <dgm:pt modelId="{421E37DE-9D47-4783-94B9-C7822C1DD5D9}" type="pres">
      <dgm:prSet presAssocID="{AB52FEFC-0F26-4F53-9959-CDB6D562015E}" presName="negativeSpace" presStyleCnt="0"/>
      <dgm:spPr/>
    </dgm:pt>
    <dgm:pt modelId="{636F5943-428E-47CC-98A4-6E3EA74C4A74}" type="pres">
      <dgm:prSet presAssocID="{AB52FEFC-0F26-4F53-9959-CDB6D562015E}" presName="childText" presStyleLbl="conFgAcc1" presStyleIdx="1" presStyleCnt="3">
        <dgm:presLayoutVars>
          <dgm:bulletEnabled val="1"/>
        </dgm:presLayoutVars>
      </dgm:prSet>
      <dgm:spPr>
        <a:solidFill>
          <a:srgbClr val="00B050">
            <a:alpha val="90000"/>
          </a:srgbClr>
        </a:solidFill>
      </dgm:spPr>
    </dgm:pt>
    <dgm:pt modelId="{44A7B8AA-C2F7-404B-8DD9-0FAC67B5152D}" type="pres">
      <dgm:prSet presAssocID="{88EB93E4-4F67-4425-9FE6-116CBB716ABF}" presName="spaceBetweenRectangles" presStyleCnt="0"/>
      <dgm:spPr/>
    </dgm:pt>
    <dgm:pt modelId="{E1BC8AE9-3CF7-4EB0-A33D-48236C03C556}" type="pres">
      <dgm:prSet presAssocID="{3A80A8D0-1C53-47BB-9521-F8F25C6B8029}" presName="parentLin" presStyleCnt="0"/>
      <dgm:spPr/>
    </dgm:pt>
    <dgm:pt modelId="{78483F56-4321-466F-BD7E-11FCA4CD8FAD}" type="pres">
      <dgm:prSet presAssocID="{3A80A8D0-1C53-47BB-9521-F8F25C6B8029}" presName="parentLeftMargin" presStyleLbl="node1" presStyleIdx="1" presStyleCnt="3"/>
      <dgm:spPr/>
      <dgm:t>
        <a:bodyPr/>
        <a:lstStyle/>
        <a:p>
          <a:endParaRPr lang="en-US"/>
        </a:p>
      </dgm:t>
    </dgm:pt>
    <dgm:pt modelId="{CE67EF8A-212E-468F-BC03-AFB67D992830}" type="pres">
      <dgm:prSet presAssocID="{3A80A8D0-1C53-47BB-9521-F8F25C6B8029}" presName="parentText" presStyleLbl="node1" presStyleIdx="2" presStyleCnt="3">
        <dgm:presLayoutVars>
          <dgm:chMax val="0"/>
          <dgm:bulletEnabled val="1"/>
        </dgm:presLayoutVars>
      </dgm:prSet>
      <dgm:spPr/>
      <dgm:t>
        <a:bodyPr/>
        <a:lstStyle/>
        <a:p>
          <a:endParaRPr lang="en-US"/>
        </a:p>
      </dgm:t>
    </dgm:pt>
    <dgm:pt modelId="{5FF88733-C373-4322-8613-7E3E153E4753}" type="pres">
      <dgm:prSet presAssocID="{3A80A8D0-1C53-47BB-9521-F8F25C6B8029}" presName="negativeSpace" presStyleCnt="0"/>
      <dgm:spPr/>
    </dgm:pt>
    <dgm:pt modelId="{C938C48D-C805-412A-A84D-8C4840B06A89}" type="pres">
      <dgm:prSet presAssocID="{3A80A8D0-1C53-47BB-9521-F8F25C6B8029}" presName="childText" presStyleLbl="conFgAcc1" presStyleIdx="2" presStyleCnt="3">
        <dgm:presLayoutVars>
          <dgm:bulletEnabled val="1"/>
        </dgm:presLayoutVars>
      </dgm:prSet>
      <dgm:spPr>
        <a:solidFill>
          <a:srgbClr val="00B050">
            <a:alpha val="90000"/>
          </a:srgbClr>
        </a:solidFill>
      </dgm:spPr>
    </dgm:pt>
  </dgm:ptLst>
  <dgm:cxnLst>
    <dgm:cxn modelId="{A701EC81-9141-463F-B5EA-666728B6FFF0}" type="presOf" srcId="{BE19E818-7DE7-4636-B020-F3C8BA57B878}" destId="{57837665-9049-4177-A5E1-A3E538736286}" srcOrd="0" destOrd="0" presId="urn:microsoft.com/office/officeart/2005/8/layout/list1"/>
    <dgm:cxn modelId="{52605D7D-9E9D-4041-8A53-78A7634C5536}" type="presOf" srcId="{A1A19BCA-0AEE-41EC-94BF-67A22A3EB7E3}" destId="{F16FFA58-637A-4A4E-ACB1-3D569A3F2382}" srcOrd="0" destOrd="0" presId="urn:microsoft.com/office/officeart/2005/8/layout/list1"/>
    <dgm:cxn modelId="{A374A699-7711-40AD-BF89-31AF64FC0B7A}" type="presOf" srcId="{AB52FEFC-0F26-4F53-9959-CDB6D562015E}" destId="{A6A74E12-715A-46D8-890A-378DD65DC39B}" srcOrd="0" destOrd="0" presId="urn:microsoft.com/office/officeart/2005/8/layout/list1"/>
    <dgm:cxn modelId="{A3C04C3B-AA7D-456E-9084-FA99DEEC7E57}" srcId="{BE19E818-7DE7-4636-B020-F3C8BA57B878}" destId="{A1A19BCA-0AEE-41EC-94BF-67A22A3EB7E3}" srcOrd="0" destOrd="0" parTransId="{DED05BDC-59B0-4230-8890-E20D49FF4F3E}" sibTransId="{2884ADE7-3B25-441D-A258-EEB4ABB6F663}"/>
    <dgm:cxn modelId="{E91CDB10-E0DB-4A7E-9655-8D8831139D5E}" srcId="{BE19E818-7DE7-4636-B020-F3C8BA57B878}" destId="{AB52FEFC-0F26-4F53-9959-CDB6D562015E}" srcOrd="1" destOrd="0" parTransId="{89970CD1-0564-4A99-9A17-DA2C68B16335}" sibTransId="{88EB93E4-4F67-4425-9FE6-116CBB716ABF}"/>
    <dgm:cxn modelId="{865BEF5C-EDFA-42CB-9EA3-A283B697FBA8}" type="presOf" srcId="{A1A19BCA-0AEE-41EC-94BF-67A22A3EB7E3}" destId="{1D7665B0-C7BF-4170-8416-897B2C8960CF}" srcOrd="1" destOrd="0" presId="urn:microsoft.com/office/officeart/2005/8/layout/list1"/>
    <dgm:cxn modelId="{E04CB7CA-12D0-4842-90C9-A508131B3792}" srcId="{BE19E818-7DE7-4636-B020-F3C8BA57B878}" destId="{3A80A8D0-1C53-47BB-9521-F8F25C6B8029}" srcOrd="2" destOrd="0" parTransId="{8C6215DB-D986-435F-A0AB-46703AB055D1}" sibTransId="{3115E9DE-5559-4D50-97B6-7FD0C4A9FD95}"/>
    <dgm:cxn modelId="{D7EC3CC1-DE3B-4F05-993B-B732B51F26E0}" type="presOf" srcId="{AB52FEFC-0F26-4F53-9959-CDB6D562015E}" destId="{2F512FE8-2C3E-4EBA-B4CA-FBB253B68D16}" srcOrd="1" destOrd="0" presId="urn:microsoft.com/office/officeart/2005/8/layout/list1"/>
    <dgm:cxn modelId="{7ED93A48-CF86-4A0A-8FE6-7D5FEF45F68A}" type="presOf" srcId="{3A80A8D0-1C53-47BB-9521-F8F25C6B8029}" destId="{78483F56-4321-466F-BD7E-11FCA4CD8FAD}" srcOrd="0" destOrd="0" presId="urn:microsoft.com/office/officeart/2005/8/layout/list1"/>
    <dgm:cxn modelId="{A1735325-2283-4EE6-941E-1E844EAB974B}" type="presOf" srcId="{3A80A8D0-1C53-47BB-9521-F8F25C6B8029}" destId="{CE67EF8A-212E-468F-BC03-AFB67D992830}" srcOrd="1" destOrd="0" presId="urn:microsoft.com/office/officeart/2005/8/layout/list1"/>
    <dgm:cxn modelId="{6E8A7AB2-4100-4E30-B9AA-F1F8B1EA0654}" type="presParOf" srcId="{57837665-9049-4177-A5E1-A3E538736286}" destId="{A8D93A84-10EA-4795-8A4F-E6F542752C59}" srcOrd="0" destOrd="0" presId="urn:microsoft.com/office/officeart/2005/8/layout/list1"/>
    <dgm:cxn modelId="{E42EC298-FE4D-4C63-B76C-64788B6D502A}" type="presParOf" srcId="{A8D93A84-10EA-4795-8A4F-E6F542752C59}" destId="{F16FFA58-637A-4A4E-ACB1-3D569A3F2382}" srcOrd="0" destOrd="0" presId="urn:microsoft.com/office/officeart/2005/8/layout/list1"/>
    <dgm:cxn modelId="{6DD38C6E-0E30-49E9-8E83-8F60F805BCC2}" type="presParOf" srcId="{A8D93A84-10EA-4795-8A4F-E6F542752C59}" destId="{1D7665B0-C7BF-4170-8416-897B2C8960CF}" srcOrd="1" destOrd="0" presId="urn:microsoft.com/office/officeart/2005/8/layout/list1"/>
    <dgm:cxn modelId="{461B1072-732A-406F-AA88-C627E82F3220}" type="presParOf" srcId="{57837665-9049-4177-A5E1-A3E538736286}" destId="{38FFDF64-AC36-40E1-BB1C-50863BEEE6F3}" srcOrd="1" destOrd="0" presId="urn:microsoft.com/office/officeart/2005/8/layout/list1"/>
    <dgm:cxn modelId="{28A12F37-A19C-4286-B52F-6335B98F91A1}" type="presParOf" srcId="{57837665-9049-4177-A5E1-A3E538736286}" destId="{588B0E41-BA59-4EEC-B4C3-BAE9BAEF8151}" srcOrd="2" destOrd="0" presId="urn:microsoft.com/office/officeart/2005/8/layout/list1"/>
    <dgm:cxn modelId="{ABCB0C4A-A6B4-4BA6-B235-21325E5C9FB9}" type="presParOf" srcId="{57837665-9049-4177-A5E1-A3E538736286}" destId="{F4F26E49-543A-429D-A48B-7F754659B8C8}" srcOrd="3" destOrd="0" presId="urn:microsoft.com/office/officeart/2005/8/layout/list1"/>
    <dgm:cxn modelId="{D0F6AF22-60B8-4D8D-8F06-FB3E12DA0DD9}" type="presParOf" srcId="{57837665-9049-4177-A5E1-A3E538736286}" destId="{0919EE73-FB71-4118-BF47-C722593ACC2E}" srcOrd="4" destOrd="0" presId="urn:microsoft.com/office/officeart/2005/8/layout/list1"/>
    <dgm:cxn modelId="{34FE934F-CC5B-45ED-8DB0-24DDAE0513E9}" type="presParOf" srcId="{0919EE73-FB71-4118-BF47-C722593ACC2E}" destId="{A6A74E12-715A-46D8-890A-378DD65DC39B}" srcOrd="0" destOrd="0" presId="urn:microsoft.com/office/officeart/2005/8/layout/list1"/>
    <dgm:cxn modelId="{89872E60-323F-4A98-83C1-8787A9FF3F24}" type="presParOf" srcId="{0919EE73-FB71-4118-BF47-C722593ACC2E}" destId="{2F512FE8-2C3E-4EBA-B4CA-FBB253B68D16}" srcOrd="1" destOrd="0" presId="urn:microsoft.com/office/officeart/2005/8/layout/list1"/>
    <dgm:cxn modelId="{F384102A-2294-463D-B8E7-87F9B51AF251}" type="presParOf" srcId="{57837665-9049-4177-A5E1-A3E538736286}" destId="{421E37DE-9D47-4783-94B9-C7822C1DD5D9}" srcOrd="5" destOrd="0" presId="urn:microsoft.com/office/officeart/2005/8/layout/list1"/>
    <dgm:cxn modelId="{F89872DE-1B2D-4551-9BF7-BA4B40458606}" type="presParOf" srcId="{57837665-9049-4177-A5E1-A3E538736286}" destId="{636F5943-428E-47CC-98A4-6E3EA74C4A74}" srcOrd="6" destOrd="0" presId="urn:microsoft.com/office/officeart/2005/8/layout/list1"/>
    <dgm:cxn modelId="{104480FF-72BD-45B4-97E3-918BB28376F3}" type="presParOf" srcId="{57837665-9049-4177-A5E1-A3E538736286}" destId="{44A7B8AA-C2F7-404B-8DD9-0FAC67B5152D}" srcOrd="7" destOrd="0" presId="urn:microsoft.com/office/officeart/2005/8/layout/list1"/>
    <dgm:cxn modelId="{DF36DCE5-D727-4732-AE42-CB5C2E59C6EA}" type="presParOf" srcId="{57837665-9049-4177-A5E1-A3E538736286}" destId="{E1BC8AE9-3CF7-4EB0-A33D-48236C03C556}" srcOrd="8" destOrd="0" presId="urn:microsoft.com/office/officeart/2005/8/layout/list1"/>
    <dgm:cxn modelId="{AC96FD10-32DE-4A1F-B04B-58BAB727E0BE}" type="presParOf" srcId="{E1BC8AE9-3CF7-4EB0-A33D-48236C03C556}" destId="{78483F56-4321-466F-BD7E-11FCA4CD8FAD}" srcOrd="0" destOrd="0" presId="urn:microsoft.com/office/officeart/2005/8/layout/list1"/>
    <dgm:cxn modelId="{3FA7A179-873E-48AC-AA43-21E5D3A48D6B}" type="presParOf" srcId="{E1BC8AE9-3CF7-4EB0-A33D-48236C03C556}" destId="{CE67EF8A-212E-468F-BC03-AFB67D992830}" srcOrd="1" destOrd="0" presId="urn:microsoft.com/office/officeart/2005/8/layout/list1"/>
    <dgm:cxn modelId="{A8F0AD90-5B7E-4DFA-8E90-729BDDD5A3A9}" type="presParOf" srcId="{57837665-9049-4177-A5E1-A3E538736286}" destId="{5FF88733-C373-4322-8613-7E3E153E4753}" srcOrd="9" destOrd="0" presId="urn:microsoft.com/office/officeart/2005/8/layout/list1"/>
    <dgm:cxn modelId="{9CE8CBC0-A193-4849-B5EE-F64AFE2C6269}" type="presParOf" srcId="{57837665-9049-4177-A5E1-A3E538736286}" destId="{C938C48D-C805-412A-A84D-8C4840B06A89}" srcOrd="10" destOrd="0" presId="urn:microsoft.com/office/officeart/2005/8/layout/lis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FF7F63F-912F-4C50-A4EA-BB208DF414D6}" type="doc">
      <dgm:prSet loTypeId="urn:microsoft.com/office/officeart/2011/layout/TabList" loCatId="list" qsTypeId="urn:microsoft.com/office/officeart/2005/8/quickstyle/simple1" qsCatId="simple" csTypeId="urn:microsoft.com/office/officeart/2005/8/colors/accent1_2" csCatId="accent1" phldr="1"/>
      <dgm:spPr/>
      <dgm:t>
        <a:bodyPr/>
        <a:lstStyle/>
        <a:p>
          <a:endParaRPr lang="en-US"/>
        </a:p>
      </dgm:t>
    </dgm:pt>
    <dgm:pt modelId="{F85EADFA-32D3-4670-926B-83DB33BCA317}">
      <dgm:prSet phldrT="[Text]"/>
      <dgm:spPr>
        <a:solidFill>
          <a:srgbClr val="FF0000"/>
        </a:solidFill>
        <a:ln>
          <a:solidFill>
            <a:schemeClr val="tx1"/>
          </a:solidFill>
        </a:ln>
      </dgm:spPr>
      <dgm:t>
        <a:bodyPr/>
        <a:lstStyle/>
        <a:p>
          <a:r>
            <a:rPr lang="en-US" dirty="0" smtClean="0"/>
            <a:t>Anger</a:t>
          </a:r>
          <a:endParaRPr lang="en-US" dirty="0"/>
        </a:p>
      </dgm:t>
    </dgm:pt>
    <dgm:pt modelId="{64705D42-9B04-4C00-B95B-B986A9DF720B}" type="parTrans" cxnId="{D61E25A9-A3B7-4981-8DF1-E77C7F5D7C91}">
      <dgm:prSet/>
      <dgm:spPr/>
      <dgm:t>
        <a:bodyPr/>
        <a:lstStyle/>
        <a:p>
          <a:endParaRPr lang="en-US"/>
        </a:p>
      </dgm:t>
    </dgm:pt>
    <dgm:pt modelId="{7F4A01E6-6C0F-4F8E-8D2C-07982A80CB6F}" type="sibTrans" cxnId="{D61E25A9-A3B7-4981-8DF1-E77C7F5D7C91}">
      <dgm:prSet/>
      <dgm:spPr/>
      <dgm:t>
        <a:bodyPr/>
        <a:lstStyle/>
        <a:p>
          <a:endParaRPr lang="en-US"/>
        </a:p>
      </dgm:t>
    </dgm:pt>
    <dgm:pt modelId="{BD425191-292D-475A-B495-4551E21F35E4}">
      <dgm:prSet phldrT="[Text]"/>
      <dgm:spPr/>
      <dgm:t>
        <a:bodyPr/>
        <a:lstStyle/>
        <a:p>
          <a:r>
            <a:rPr lang="en-US" b="1" dirty="0" smtClean="0"/>
            <a:t>- </a:t>
          </a:r>
          <a:r>
            <a:rPr lang="en-US" dirty="0" smtClean="0"/>
            <a:t>"You may not continue to yell at me. If you do, I will leave the room and end this interaction." </a:t>
          </a:r>
          <a:endParaRPr lang="en-US" dirty="0"/>
        </a:p>
      </dgm:t>
    </dgm:pt>
    <dgm:pt modelId="{3DF4FBED-F796-48C2-9413-FDC2F65885CA}" type="parTrans" cxnId="{86AD1424-7A3D-46CF-A282-1FD155620EB0}">
      <dgm:prSet/>
      <dgm:spPr/>
      <dgm:t>
        <a:bodyPr/>
        <a:lstStyle/>
        <a:p>
          <a:endParaRPr lang="en-US"/>
        </a:p>
      </dgm:t>
    </dgm:pt>
    <dgm:pt modelId="{31F66062-F09B-4829-91D5-C4C6B626607B}" type="sibTrans" cxnId="{86AD1424-7A3D-46CF-A282-1FD155620EB0}">
      <dgm:prSet/>
      <dgm:spPr/>
      <dgm:t>
        <a:bodyPr/>
        <a:lstStyle/>
        <a:p>
          <a:endParaRPr lang="en-US"/>
        </a:p>
      </dgm:t>
    </dgm:pt>
    <dgm:pt modelId="{A7BB6A0A-22C5-49DD-9F22-8062CB185C98}">
      <dgm:prSet phldrT="[Text]"/>
      <dgm:spPr>
        <a:solidFill>
          <a:srgbClr val="FF0000"/>
        </a:solidFill>
        <a:ln>
          <a:solidFill>
            <a:schemeClr val="tx1"/>
          </a:solidFill>
        </a:ln>
      </dgm:spPr>
      <dgm:t>
        <a:bodyPr/>
        <a:lstStyle/>
        <a:p>
          <a:r>
            <a:rPr lang="en-US" dirty="0" smtClean="0"/>
            <a:t>Buying Time </a:t>
          </a:r>
          <a:endParaRPr lang="en-US" dirty="0"/>
        </a:p>
      </dgm:t>
    </dgm:pt>
    <dgm:pt modelId="{89C027DC-86CA-4596-BE31-E907FEC81807}" type="parTrans" cxnId="{7EFEF710-8CB1-44B1-A037-7BD3EC7981A6}">
      <dgm:prSet/>
      <dgm:spPr/>
      <dgm:t>
        <a:bodyPr/>
        <a:lstStyle/>
        <a:p>
          <a:endParaRPr lang="en-US"/>
        </a:p>
      </dgm:t>
    </dgm:pt>
    <dgm:pt modelId="{D960FFE8-2A84-4410-843A-179450F2D54C}" type="sibTrans" cxnId="{7EFEF710-8CB1-44B1-A037-7BD3EC7981A6}">
      <dgm:prSet/>
      <dgm:spPr/>
      <dgm:t>
        <a:bodyPr/>
        <a:lstStyle/>
        <a:p>
          <a:endParaRPr lang="en-US"/>
        </a:p>
      </dgm:t>
    </dgm:pt>
    <dgm:pt modelId="{0E18B63E-312B-4CD2-BD00-6751FA9907AB}">
      <dgm:prSet phldrT="[Text]"/>
      <dgm:spPr>
        <a:ln>
          <a:solidFill>
            <a:schemeClr val="tx1"/>
          </a:solidFill>
        </a:ln>
      </dgm:spPr>
      <dgm:t>
        <a:bodyPr/>
        <a:lstStyle/>
        <a:p>
          <a:r>
            <a:rPr lang="en-US" dirty="0" smtClean="0"/>
            <a:t>- "I have a policy of not making snap decisions. I need time to think and reflect on what I want to do. If you need an immediate answer it will be no." </a:t>
          </a:r>
          <a:endParaRPr lang="en-US" dirty="0"/>
        </a:p>
      </dgm:t>
    </dgm:pt>
    <dgm:pt modelId="{5BCB5993-6D07-44DD-BE8B-0994053C1F91}" type="parTrans" cxnId="{715D116F-43D2-49ED-B432-4EB0785105EC}">
      <dgm:prSet/>
      <dgm:spPr/>
      <dgm:t>
        <a:bodyPr/>
        <a:lstStyle/>
        <a:p>
          <a:endParaRPr lang="en-US"/>
        </a:p>
      </dgm:t>
    </dgm:pt>
    <dgm:pt modelId="{C6277FE9-C1F6-4648-B2FC-B070CEB18D4A}" type="sibTrans" cxnId="{715D116F-43D2-49ED-B432-4EB0785105EC}">
      <dgm:prSet/>
      <dgm:spPr/>
      <dgm:t>
        <a:bodyPr/>
        <a:lstStyle/>
        <a:p>
          <a:endParaRPr lang="en-US"/>
        </a:p>
      </dgm:t>
    </dgm:pt>
    <dgm:pt modelId="{42932026-E4D5-49CA-9ECD-379F9F11E90B}">
      <dgm:prSet phldrT="[Text]"/>
      <dgm:spPr>
        <a:solidFill>
          <a:srgbClr val="FF0000"/>
        </a:solidFill>
        <a:ln>
          <a:solidFill>
            <a:schemeClr val="tx1"/>
          </a:solidFill>
        </a:ln>
      </dgm:spPr>
      <dgm:t>
        <a:bodyPr/>
        <a:lstStyle/>
        <a:p>
          <a:r>
            <a:rPr lang="en-US" dirty="0" smtClean="0"/>
            <a:t>Criticism </a:t>
          </a:r>
          <a:endParaRPr lang="en-US" dirty="0"/>
        </a:p>
      </dgm:t>
    </dgm:pt>
    <dgm:pt modelId="{59CB02C4-4267-43A7-8AEB-B5F35C27DB93}" type="parTrans" cxnId="{3DF9DC9D-56DE-4DF3-99C3-C324317EB96A}">
      <dgm:prSet/>
      <dgm:spPr/>
      <dgm:t>
        <a:bodyPr/>
        <a:lstStyle/>
        <a:p>
          <a:endParaRPr lang="en-US"/>
        </a:p>
      </dgm:t>
    </dgm:pt>
    <dgm:pt modelId="{BD1CEB0B-7587-4155-9FC3-C1ABA3C27B52}" type="sibTrans" cxnId="{3DF9DC9D-56DE-4DF3-99C3-C324317EB96A}">
      <dgm:prSet/>
      <dgm:spPr/>
      <dgm:t>
        <a:bodyPr/>
        <a:lstStyle/>
        <a:p>
          <a:endParaRPr lang="en-US"/>
        </a:p>
      </dgm:t>
    </dgm:pt>
    <dgm:pt modelId="{81C54ACF-ECEC-4C23-82E3-8C9A713D4C9A}">
      <dgm:prSet phldrT="[Text]"/>
      <dgm:spPr>
        <a:ln>
          <a:solidFill>
            <a:schemeClr val="tx1"/>
          </a:solidFill>
        </a:ln>
      </dgm:spPr>
      <dgm:t>
        <a:bodyPr/>
        <a:lstStyle/>
        <a:p>
          <a:r>
            <a:rPr lang="en-US" dirty="0" smtClean="0"/>
            <a:t>"It's not okay with me for you to make comments about my weight/appearance/ etc. Please stop. If you don't I won't be able to continue this conversation." </a:t>
          </a:r>
          <a:endParaRPr lang="en-US" dirty="0"/>
        </a:p>
      </dgm:t>
    </dgm:pt>
    <dgm:pt modelId="{86C6A86D-E2CE-490B-9027-A3ED1AEA5E8A}" type="parTrans" cxnId="{D3774BAD-DD7E-4204-B102-A7DCC9022043}">
      <dgm:prSet/>
      <dgm:spPr/>
      <dgm:t>
        <a:bodyPr/>
        <a:lstStyle/>
        <a:p>
          <a:endParaRPr lang="en-US"/>
        </a:p>
      </dgm:t>
    </dgm:pt>
    <dgm:pt modelId="{083AAAA8-EED2-45CE-B02D-A838789BDDB6}" type="sibTrans" cxnId="{D3774BAD-DD7E-4204-B102-A7DCC9022043}">
      <dgm:prSet/>
      <dgm:spPr/>
      <dgm:t>
        <a:bodyPr/>
        <a:lstStyle/>
        <a:p>
          <a:endParaRPr lang="en-US"/>
        </a:p>
      </dgm:t>
    </dgm:pt>
    <dgm:pt modelId="{B875C2BB-113B-4125-8F31-33FF98C099A4}">
      <dgm:prSet phldrT="[Text]"/>
      <dgm:spPr>
        <a:solidFill>
          <a:srgbClr val="FF0000"/>
        </a:solidFill>
        <a:ln>
          <a:solidFill>
            <a:schemeClr val="tx1"/>
          </a:solidFill>
        </a:ln>
      </dgm:spPr>
      <dgm:t>
        <a:bodyPr/>
        <a:lstStyle/>
        <a:p>
          <a:r>
            <a:rPr lang="en-US" dirty="0" smtClean="0"/>
            <a:t>Extra Commitments</a:t>
          </a:r>
          <a:endParaRPr lang="en-US" dirty="0"/>
        </a:p>
      </dgm:t>
    </dgm:pt>
    <dgm:pt modelId="{D6BAD2A2-66FD-4587-B67A-0FEC6724872F}" type="parTrans" cxnId="{93A242AE-EC9E-479E-B224-5684C0363773}">
      <dgm:prSet/>
      <dgm:spPr/>
      <dgm:t>
        <a:bodyPr/>
        <a:lstStyle/>
        <a:p>
          <a:endParaRPr lang="en-US"/>
        </a:p>
      </dgm:t>
    </dgm:pt>
    <dgm:pt modelId="{8EE094CE-FC5E-4C04-8859-6E0B676DD202}" type="sibTrans" cxnId="{93A242AE-EC9E-479E-B224-5684C0363773}">
      <dgm:prSet/>
      <dgm:spPr/>
      <dgm:t>
        <a:bodyPr/>
        <a:lstStyle/>
        <a:p>
          <a:endParaRPr lang="en-US"/>
        </a:p>
      </dgm:t>
    </dgm:pt>
    <dgm:pt modelId="{A7EBC8C0-A7E6-4B29-94AB-EF3284E9BBA3}">
      <dgm:prSet phldrT="[Text]"/>
      <dgm:spPr>
        <a:solidFill>
          <a:srgbClr val="FF0000"/>
        </a:solidFill>
        <a:ln>
          <a:solidFill>
            <a:schemeClr val="tx1"/>
          </a:solidFill>
        </a:ln>
      </dgm:spPr>
      <dgm:t>
        <a:bodyPr/>
        <a:lstStyle/>
        <a:p>
          <a:r>
            <a:rPr lang="en-US" dirty="0" smtClean="0"/>
            <a:t>Money </a:t>
          </a:r>
          <a:endParaRPr lang="en-US" dirty="0"/>
        </a:p>
      </dgm:t>
    </dgm:pt>
    <dgm:pt modelId="{6269370F-520F-4B8B-864D-84BC87A70432}" type="parTrans" cxnId="{16AD31FA-5F96-4A2B-8449-A0315CEA895F}">
      <dgm:prSet/>
      <dgm:spPr/>
      <dgm:t>
        <a:bodyPr/>
        <a:lstStyle/>
        <a:p>
          <a:endParaRPr lang="en-US"/>
        </a:p>
      </dgm:t>
    </dgm:pt>
    <dgm:pt modelId="{53BDA32C-12FC-4D21-844E-130B6A4B8A28}" type="sibTrans" cxnId="{16AD31FA-5F96-4A2B-8449-A0315CEA895F}">
      <dgm:prSet/>
      <dgm:spPr/>
      <dgm:t>
        <a:bodyPr/>
        <a:lstStyle/>
        <a:p>
          <a:endParaRPr lang="en-US"/>
        </a:p>
      </dgm:t>
    </dgm:pt>
    <dgm:pt modelId="{EA54E70C-041A-4EBB-A42A-5C376B826EF6}">
      <dgm:prSet phldrT="[Text]"/>
      <dgm:spPr>
        <a:ln>
          <a:solidFill>
            <a:schemeClr val="tx1"/>
          </a:solidFill>
        </a:ln>
      </dgm:spPr>
      <dgm:t>
        <a:bodyPr/>
        <a:lstStyle/>
        <a:p>
          <a:r>
            <a:rPr lang="en-US" dirty="0" smtClean="0"/>
            <a:t>"Although this is an important matter to me, I must decline your request for my help at this time.” Or “I need to honor my needs or my families needs first." </a:t>
          </a:r>
          <a:endParaRPr lang="en-US" dirty="0"/>
        </a:p>
      </dgm:t>
    </dgm:pt>
    <dgm:pt modelId="{52D5E9FD-D07A-447E-80B3-31A2D54D8813}" type="parTrans" cxnId="{F83F1E61-26AB-45CA-AFD5-179823402A1F}">
      <dgm:prSet/>
      <dgm:spPr/>
      <dgm:t>
        <a:bodyPr/>
        <a:lstStyle/>
        <a:p>
          <a:endParaRPr lang="en-US"/>
        </a:p>
      </dgm:t>
    </dgm:pt>
    <dgm:pt modelId="{DF77C568-C20C-444B-9925-07E49821BD09}" type="sibTrans" cxnId="{F83F1E61-26AB-45CA-AFD5-179823402A1F}">
      <dgm:prSet/>
      <dgm:spPr/>
      <dgm:t>
        <a:bodyPr/>
        <a:lstStyle/>
        <a:p>
          <a:endParaRPr lang="en-US"/>
        </a:p>
      </dgm:t>
    </dgm:pt>
    <dgm:pt modelId="{3013725C-DD05-4044-BEAC-3FF31BE4DB28}">
      <dgm:prSet phldrT="[Text]"/>
      <dgm:spPr/>
      <dgm:t>
        <a:bodyPr/>
        <a:lstStyle/>
        <a:p>
          <a:r>
            <a:rPr lang="en-US" dirty="0" smtClean="0"/>
            <a:t>"I won't be lending you any more money. I care about you but you need to start taking responsibility for yourself."</a:t>
          </a:r>
          <a:endParaRPr lang="en-US" dirty="0"/>
        </a:p>
      </dgm:t>
    </dgm:pt>
    <dgm:pt modelId="{281AF473-6A1A-4D8D-B2FA-A0E3623381A6}" type="parTrans" cxnId="{26F1F9E2-10F4-435D-8429-A1CDBD3F6F30}">
      <dgm:prSet/>
      <dgm:spPr/>
      <dgm:t>
        <a:bodyPr/>
        <a:lstStyle/>
        <a:p>
          <a:endParaRPr lang="en-US"/>
        </a:p>
      </dgm:t>
    </dgm:pt>
    <dgm:pt modelId="{ACFAAF35-6DC4-46D3-8347-EB0FA3018521}" type="sibTrans" cxnId="{26F1F9E2-10F4-435D-8429-A1CDBD3F6F30}">
      <dgm:prSet/>
      <dgm:spPr/>
      <dgm:t>
        <a:bodyPr/>
        <a:lstStyle/>
        <a:p>
          <a:endParaRPr lang="en-US"/>
        </a:p>
      </dgm:t>
    </dgm:pt>
    <dgm:pt modelId="{751B050B-BE81-4DEF-B32A-C3DA96C0E897}" type="pres">
      <dgm:prSet presAssocID="{9FF7F63F-912F-4C50-A4EA-BB208DF414D6}" presName="Name0" presStyleCnt="0">
        <dgm:presLayoutVars>
          <dgm:chMax/>
          <dgm:chPref val="3"/>
          <dgm:dir/>
          <dgm:animOne val="branch"/>
          <dgm:animLvl val="lvl"/>
        </dgm:presLayoutVars>
      </dgm:prSet>
      <dgm:spPr/>
      <dgm:t>
        <a:bodyPr/>
        <a:lstStyle/>
        <a:p>
          <a:endParaRPr lang="en-US"/>
        </a:p>
      </dgm:t>
    </dgm:pt>
    <dgm:pt modelId="{8AC081B9-D4D4-4931-8D6E-229F42D6D783}" type="pres">
      <dgm:prSet presAssocID="{F85EADFA-32D3-4670-926B-83DB33BCA317}" presName="composite" presStyleCnt="0"/>
      <dgm:spPr/>
    </dgm:pt>
    <dgm:pt modelId="{877DE10F-DBF9-444E-AB46-DDEDBDF8418C}" type="pres">
      <dgm:prSet presAssocID="{F85EADFA-32D3-4670-926B-83DB33BCA317}" presName="FirstChild" presStyleLbl="revTx" presStyleIdx="0" presStyleCnt="5">
        <dgm:presLayoutVars>
          <dgm:chMax val="0"/>
          <dgm:chPref val="0"/>
          <dgm:bulletEnabled val="1"/>
        </dgm:presLayoutVars>
      </dgm:prSet>
      <dgm:spPr/>
      <dgm:t>
        <a:bodyPr/>
        <a:lstStyle/>
        <a:p>
          <a:endParaRPr lang="en-US"/>
        </a:p>
      </dgm:t>
    </dgm:pt>
    <dgm:pt modelId="{5ECC7BE1-10C7-45D7-988E-088DB4DA6A13}" type="pres">
      <dgm:prSet presAssocID="{F85EADFA-32D3-4670-926B-83DB33BCA317}" presName="Parent" presStyleLbl="alignNode1" presStyleIdx="0" presStyleCnt="5">
        <dgm:presLayoutVars>
          <dgm:chMax val="3"/>
          <dgm:chPref val="3"/>
          <dgm:bulletEnabled val="1"/>
        </dgm:presLayoutVars>
      </dgm:prSet>
      <dgm:spPr/>
      <dgm:t>
        <a:bodyPr/>
        <a:lstStyle/>
        <a:p>
          <a:endParaRPr lang="en-US"/>
        </a:p>
      </dgm:t>
    </dgm:pt>
    <dgm:pt modelId="{6B8A2395-4973-49EF-9A88-8B772AAB91B5}" type="pres">
      <dgm:prSet presAssocID="{F85EADFA-32D3-4670-926B-83DB33BCA317}" presName="Accent" presStyleLbl="parChTrans1D1" presStyleIdx="0" presStyleCnt="5"/>
      <dgm:spPr>
        <a:ln>
          <a:solidFill>
            <a:schemeClr val="tx1"/>
          </a:solidFill>
        </a:ln>
      </dgm:spPr>
    </dgm:pt>
    <dgm:pt modelId="{93AD634D-D214-4559-9B1D-F5C86193E2A6}" type="pres">
      <dgm:prSet presAssocID="{7F4A01E6-6C0F-4F8E-8D2C-07982A80CB6F}" presName="sibTrans" presStyleCnt="0"/>
      <dgm:spPr/>
    </dgm:pt>
    <dgm:pt modelId="{317857B8-0247-4992-9A17-09CD4EBD4FA5}" type="pres">
      <dgm:prSet presAssocID="{A7BB6A0A-22C5-49DD-9F22-8062CB185C98}" presName="composite" presStyleCnt="0"/>
      <dgm:spPr/>
    </dgm:pt>
    <dgm:pt modelId="{131A3F94-51D7-4472-A4C0-9974A60399B5}" type="pres">
      <dgm:prSet presAssocID="{A7BB6A0A-22C5-49DD-9F22-8062CB185C98}" presName="FirstChild" presStyleLbl="revTx" presStyleIdx="1" presStyleCnt="5">
        <dgm:presLayoutVars>
          <dgm:chMax val="0"/>
          <dgm:chPref val="0"/>
          <dgm:bulletEnabled val="1"/>
        </dgm:presLayoutVars>
      </dgm:prSet>
      <dgm:spPr/>
      <dgm:t>
        <a:bodyPr/>
        <a:lstStyle/>
        <a:p>
          <a:endParaRPr lang="en-US"/>
        </a:p>
      </dgm:t>
    </dgm:pt>
    <dgm:pt modelId="{993E4431-D0B4-4DE1-A0AE-154C3ED284AF}" type="pres">
      <dgm:prSet presAssocID="{A7BB6A0A-22C5-49DD-9F22-8062CB185C98}" presName="Parent" presStyleLbl="alignNode1" presStyleIdx="1" presStyleCnt="5">
        <dgm:presLayoutVars>
          <dgm:chMax val="3"/>
          <dgm:chPref val="3"/>
          <dgm:bulletEnabled val="1"/>
        </dgm:presLayoutVars>
      </dgm:prSet>
      <dgm:spPr/>
      <dgm:t>
        <a:bodyPr/>
        <a:lstStyle/>
        <a:p>
          <a:endParaRPr lang="en-US"/>
        </a:p>
      </dgm:t>
    </dgm:pt>
    <dgm:pt modelId="{18932D1B-363E-4042-B32C-0381AEBF722F}" type="pres">
      <dgm:prSet presAssocID="{A7BB6A0A-22C5-49DD-9F22-8062CB185C98}" presName="Accent" presStyleLbl="parChTrans1D1" presStyleIdx="1" presStyleCnt="5"/>
      <dgm:spPr/>
    </dgm:pt>
    <dgm:pt modelId="{37B07595-E302-4438-86A0-935B0514C64A}" type="pres">
      <dgm:prSet presAssocID="{D960FFE8-2A84-4410-843A-179450F2D54C}" presName="sibTrans" presStyleCnt="0"/>
      <dgm:spPr/>
    </dgm:pt>
    <dgm:pt modelId="{109AC8D6-54C7-4F8C-82D2-488B5FDD19E5}" type="pres">
      <dgm:prSet presAssocID="{42932026-E4D5-49CA-9ECD-379F9F11E90B}" presName="composite" presStyleCnt="0"/>
      <dgm:spPr/>
    </dgm:pt>
    <dgm:pt modelId="{9A6D60C4-C2A2-420C-8EE7-AAD39A4F5267}" type="pres">
      <dgm:prSet presAssocID="{42932026-E4D5-49CA-9ECD-379F9F11E90B}" presName="FirstChild" presStyleLbl="revTx" presStyleIdx="2" presStyleCnt="5" custScaleY="104467">
        <dgm:presLayoutVars>
          <dgm:chMax val="0"/>
          <dgm:chPref val="0"/>
          <dgm:bulletEnabled val="1"/>
        </dgm:presLayoutVars>
      </dgm:prSet>
      <dgm:spPr/>
      <dgm:t>
        <a:bodyPr/>
        <a:lstStyle/>
        <a:p>
          <a:endParaRPr lang="en-US"/>
        </a:p>
      </dgm:t>
    </dgm:pt>
    <dgm:pt modelId="{F493007A-C718-42F8-BE64-00DA6AE9EBB6}" type="pres">
      <dgm:prSet presAssocID="{42932026-E4D5-49CA-9ECD-379F9F11E90B}" presName="Parent" presStyleLbl="alignNode1" presStyleIdx="2" presStyleCnt="5">
        <dgm:presLayoutVars>
          <dgm:chMax val="3"/>
          <dgm:chPref val="3"/>
          <dgm:bulletEnabled val="1"/>
        </dgm:presLayoutVars>
      </dgm:prSet>
      <dgm:spPr/>
      <dgm:t>
        <a:bodyPr/>
        <a:lstStyle/>
        <a:p>
          <a:endParaRPr lang="en-US"/>
        </a:p>
      </dgm:t>
    </dgm:pt>
    <dgm:pt modelId="{7C5CF23B-62E0-4BE8-9C5B-B65C515A1A15}" type="pres">
      <dgm:prSet presAssocID="{42932026-E4D5-49CA-9ECD-379F9F11E90B}" presName="Accent" presStyleLbl="parChTrans1D1" presStyleIdx="2" presStyleCnt="5"/>
      <dgm:spPr/>
    </dgm:pt>
    <dgm:pt modelId="{39F6A681-F494-46CB-B59C-4381CE0EA7F1}" type="pres">
      <dgm:prSet presAssocID="{BD1CEB0B-7587-4155-9FC3-C1ABA3C27B52}" presName="sibTrans" presStyleCnt="0"/>
      <dgm:spPr/>
    </dgm:pt>
    <dgm:pt modelId="{A6A185B1-BF9C-4795-B054-2966464105F2}" type="pres">
      <dgm:prSet presAssocID="{B875C2BB-113B-4125-8F31-33FF98C099A4}" presName="composite" presStyleCnt="0"/>
      <dgm:spPr/>
    </dgm:pt>
    <dgm:pt modelId="{6B61E264-BD32-4FD1-90EB-3F549B611603}" type="pres">
      <dgm:prSet presAssocID="{B875C2BB-113B-4125-8F31-33FF98C099A4}" presName="FirstChild" presStyleLbl="revTx" presStyleIdx="3" presStyleCnt="5">
        <dgm:presLayoutVars>
          <dgm:chMax val="0"/>
          <dgm:chPref val="0"/>
          <dgm:bulletEnabled val="1"/>
        </dgm:presLayoutVars>
      </dgm:prSet>
      <dgm:spPr/>
      <dgm:t>
        <a:bodyPr/>
        <a:lstStyle/>
        <a:p>
          <a:endParaRPr lang="en-US"/>
        </a:p>
      </dgm:t>
    </dgm:pt>
    <dgm:pt modelId="{1AAA97C0-4FFF-4B2D-B924-D145C0AB9078}" type="pres">
      <dgm:prSet presAssocID="{B875C2BB-113B-4125-8F31-33FF98C099A4}" presName="Parent" presStyleLbl="alignNode1" presStyleIdx="3" presStyleCnt="5">
        <dgm:presLayoutVars>
          <dgm:chMax val="3"/>
          <dgm:chPref val="3"/>
          <dgm:bulletEnabled val="1"/>
        </dgm:presLayoutVars>
      </dgm:prSet>
      <dgm:spPr/>
      <dgm:t>
        <a:bodyPr/>
        <a:lstStyle/>
        <a:p>
          <a:endParaRPr lang="en-US"/>
        </a:p>
      </dgm:t>
    </dgm:pt>
    <dgm:pt modelId="{6440F43B-09B2-4B67-956B-92F03B400A41}" type="pres">
      <dgm:prSet presAssocID="{B875C2BB-113B-4125-8F31-33FF98C099A4}" presName="Accent" presStyleLbl="parChTrans1D1" presStyleIdx="3" presStyleCnt="5"/>
      <dgm:spPr/>
    </dgm:pt>
    <dgm:pt modelId="{12A4FF89-B9EA-46A3-9233-DD42464E735A}" type="pres">
      <dgm:prSet presAssocID="{8EE094CE-FC5E-4C04-8859-6E0B676DD202}" presName="sibTrans" presStyleCnt="0"/>
      <dgm:spPr/>
    </dgm:pt>
    <dgm:pt modelId="{8B36480C-36C8-4E1F-8840-606C27D5FECE}" type="pres">
      <dgm:prSet presAssocID="{A7EBC8C0-A7E6-4B29-94AB-EF3284E9BBA3}" presName="composite" presStyleCnt="0"/>
      <dgm:spPr/>
    </dgm:pt>
    <dgm:pt modelId="{165F7024-029B-429C-AE96-74A736C2F98A}" type="pres">
      <dgm:prSet presAssocID="{A7EBC8C0-A7E6-4B29-94AB-EF3284E9BBA3}" presName="FirstChild" presStyleLbl="revTx" presStyleIdx="4" presStyleCnt="5">
        <dgm:presLayoutVars>
          <dgm:chMax val="0"/>
          <dgm:chPref val="0"/>
          <dgm:bulletEnabled val="1"/>
        </dgm:presLayoutVars>
      </dgm:prSet>
      <dgm:spPr/>
      <dgm:t>
        <a:bodyPr/>
        <a:lstStyle/>
        <a:p>
          <a:endParaRPr lang="en-US"/>
        </a:p>
      </dgm:t>
    </dgm:pt>
    <dgm:pt modelId="{11AE3455-4076-4A66-A66A-7E16AD5321BF}" type="pres">
      <dgm:prSet presAssocID="{A7EBC8C0-A7E6-4B29-94AB-EF3284E9BBA3}" presName="Parent" presStyleLbl="alignNode1" presStyleIdx="4" presStyleCnt="5">
        <dgm:presLayoutVars>
          <dgm:chMax val="3"/>
          <dgm:chPref val="3"/>
          <dgm:bulletEnabled val="1"/>
        </dgm:presLayoutVars>
      </dgm:prSet>
      <dgm:spPr/>
      <dgm:t>
        <a:bodyPr/>
        <a:lstStyle/>
        <a:p>
          <a:endParaRPr lang="en-US"/>
        </a:p>
      </dgm:t>
    </dgm:pt>
    <dgm:pt modelId="{E70E7CAD-3403-4374-AAC6-4A889643D0F4}" type="pres">
      <dgm:prSet presAssocID="{A7EBC8C0-A7E6-4B29-94AB-EF3284E9BBA3}" presName="Accent" presStyleLbl="parChTrans1D1" presStyleIdx="4" presStyleCnt="5"/>
      <dgm:spPr/>
    </dgm:pt>
  </dgm:ptLst>
  <dgm:cxnLst>
    <dgm:cxn modelId="{ACA11853-89A6-49B7-88C4-6EB41000EC87}" type="presOf" srcId="{81C54ACF-ECEC-4C23-82E3-8C9A713D4C9A}" destId="{9A6D60C4-C2A2-420C-8EE7-AAD39A4F5267}" srcOrd="0" destOrd="0" presId="urn:microsoft.com/office/officeart/2011/layout/TabList"/>
    <dgm:cxn modelId="{86AD1424-7A3D-46CF-A282-1FD155620EB0}" srcId="{F85EADFA-32D3-4670-926B-83DB33BCA317}" destId="{BD425191-292D-475A-B495-4551E21F35E4}" srcOrd="0" destOrd="0" parTransId="{3DF4FBED-F796-48C2-9413-FDC2F65885CA}" sibTransId="{31F66062-F09B-4829-91D5-C4C6B626607B}"/>
    <dgm:cxn modelId="{DA74B298-2CAD-4306-A24D-384277345B92}" type="presOf" srcId="{EA54E70C-041A-4EBB-A42A-5C376B826EF6}" destId="{6B61E264-BD32-4FD1-90EB-3F549B611603}" srcOrd="0" destOrd="0" presId="urn:microsoft.com/office/officeart/2011/layout/TabList"/>
    <dgm:cxn modelId="{700F0DBA-A235-4686-A349-BA786F423957}" type="presOf" srcId="{42932026-E4D5-49CA-9ECD-379F9F11E90B}" destId="{F493007A-C718-42F8-BE64-00DA6AE9EBB6}" srcOrd="0" destOrd="0" presId="urn:microsoft.com/office/officeart/2011/layout/TabList"/>
    <dgm:cxn modelId="{D61E25A9-A3B7-4981-8DF1-E77C7F5D7C91}" srcId="{9FF7F63F-912F-4C50-A4EA-BB208DF414D6}" destId="{F85EADFA-32D3-4670-926B-83DB33BCA317}" srcOrd="0" destOrd="0" parTransId="{64705D42-9B04-4C00-B95B-B986A9DF720B}" sibTransId="{7F4A01E6-6C0F-4F8E-8D2C-07982A80CB6F}"/>
    <dgm:cxn modelId="{11714E58-7069-45A4-AE06-87C9A7677B5D}" type="presOf" srcId="{3013725C-DD05-4044-BEAC-3FF31BE4DB28}" destId="{165F7024-029B-429C-AE96-74A736C2F98A}" srcOrd="0" destOrd="0" presId="urn:microsoft.com/office/officeart/2011/layout/TabList"/>
    <dgm:cxn modelId="{8464BA4D-D980-4C76-86CC-73E302639AE8}" type="presOf" srcId="{A7BB6A0A-22C5-49DD-9F22-8062CB185C98}" destId="{993E4431-D0B4-4DE1-A0AE-154C3ED284AF}" srcOrd="0" destOrd="0" presId="urn:microsoft.com/office/officeart/2011/layout/TabList"/>
    <dgm:cxn modelId="{26F1F9E2-10F4-435D-8429-A1CDBD3F6F30}" srcId="{A7EBC8C0-A7E6-4B29-94AB-EF3284E9BBA3}" destId="{3013725C-DD05-4044-BEAC-3FF31BE4DB28}" srcOrd="0" destOrd="0" parTransId="{281AF473-6A1A-4D8D-B2FA-A0E3623381A6}" sibTransId="{ACFAAF35-6DC4-46D3-8347-EB0FA3018521}"/>
    <dgm:cxn modelId="{93A242AE-EC9E-479E-B224-5684C0363773}" srcId="{9FF7F63F-912F-4C50-A4EA-BB208DF414D6}" destId="{B875C2BB-113B-4125-8F31-33FF98C099A4}" srcOrd="3" destOrd="0" parTransId="{D6BAD2A2-66FD-4587-B67A-0FEC6724872F}" sibTransId="{8EE094CE-FC5E-4C04-8859-6E0B676DD202}"/>
    <dgm:cxn modelId="{A251E58F-E354-418F-B6E0-15E9A1D0E2C8}" type="presOf" srcId="{A7EBC8C0-A7E6-4B29-94AB-EF3284E9BBA3}" destId="{11AE3455-4076-4A66-A66A-7E16AD5321BF}" srcOrd="0" destOrd="0" presId="urn:microsoft.com/office/officeart/2011/layout/TabList"/>
    <dgm:cxn modelId="{B9C98BB1-723F-4BF1-B4ED-6EBD16AED859}" type="presOf" srcId="{0E18B63E-312B-4CD2-BD00-6751FA9907AB}" destId="{131A3F94-51D7-4472-A4C0-9974A60399B5}" srcOrd="0" destOrd="0" presId="urn:microsoft.com/office/officeart/2011/layout/TabList"/>
    <dgm:cxn modelId="{F83F1E61-26AB-45CA-AFD5-179823402A1F}" srcId="{B875C2BB-113B-4125-8F31-33FF98C099A4}" destId="{EA54E70C-041A-4EBB-A42A-5C376B826EF6}" srcOrd="0" destOrd="0" parTransId="{52D5E9FD-D07A-447E-80B3-31A2D54D8813}" sibTransId="{DF77C568-C20C-444B-9925-07E49821BD09}"/>
    <dgm:cxn modelId="{8E68BC08-D653-4EFA-9361-4146B197FDE2}" type="presOf" srcId="{9FF7F63F-912F-4C50-A4EA-BB208DF414D6}" destId="{751B050B-BE81-4DEF-B32A-C3DA96C0E897}" srcOrd="0" destOrd="0" presId="urn:microsoft.com/office/officeart/2011/layout/TabList"/>
    <dgm:cxn modelId="{715D116F-43D2-49ED-B432-4EB0785105EC}" srcId="{A7BB6A0A-22C5-49DD-9F22-8062CB185C98}" destId="{0E18B63E-312B-4CD2-BD00-6751FA9907AB}" srcOrd="0" destOrd="0" parTransId="{5BCB5993-6D07-44DD-BE8B-0994053C1F91}" sibTransId="{C6277FE9-C1F6-4648-B2FC-B070CEB18D4A}"/>
    <dgm:cxn modelId="{A09710F2-E1DC-4A7A-99A9-9B209A1D1C29}" type="presOf" srcId="{F85EADFA-32D3-4670-926B-83DB33BCA317}" destId="{5ECC7BE1-10C7-45D7-988E-088DB4DA6A13}" srcOrd="0" destOrd="0" presId="urn:microsoft.com/office/officeart/2011/layout/TabList"/>
    <dgm:cxn modelId="{16AD31FA-5F96-4A2B-8449-A0315CEA895F}" srcId="{9FF7F63F-912F-4C50-A4EA-BB208DF414D6}" destId="{A7EBC8C0-A7E6-4B29-94AB-EF3284E9BBA3}" srcOrd="4" destOrd="0" parTransId="{6269370F-520F-4B8B-864D-84BC87A70432}" sibTransId="{53BDA32C-12FC-4D21-844E-130B6A4B8A28}"/>
    <dgm:cxn modelId="{D91294AE-6708-45DF-B78E-4376AB39CD4D}" type="presOf" srcId="{BD425191-292D-475A-B495-4551E21F35E4}" destId="{877DE10F-DBF9-444E-AB46-DDEDBDF8418C}" srcOrd="0" destOrd="0" presId="urn:microsoft.com/office/officeart/2011/layout/TabList"/>
    <dgm:cxn modelId="{D3774BAD-DD7E-4204-B102-A7DCC9022043}" srcId="{42932026-E4D5-49CA-9ECD-379F9F11E90B}" destId="{81C54ACF-ECEC-4C23-82E3-8C9A713D4C9A}" srcOrd="0" destOrd="0" parTransId="{86C6A86D-E2CE-490B-9027-A3ED1AEA5E8A}" sibTransId="{083AAAA8-EED2-45CE-B02D-A838789BDDB6}"/>
    <dgm:cxn modelId="{3DF9DC9D-56DE-4DF3-99C3-C324317EB96A}" srcId="{9FF7F63F-912F-4C50-A4EA-BB208DF414D6}" destId="{42932026-E4D5-49CA-9ECD-379F9F11E90B}" srcOrd="2" destOrd="0" parTransId="{59CB02C4-4267-43A7-8AEB-B5F35C27DB93}" sibTransId="{BD1CEB0B-7587-4155-9FC3-C1ABA3C27B52}"/>
    <dgm:cxn modelId="{059D6F37-A51B-4E29-B25F-6E6443995A6B}" type="presOf" srcId="{B875C2BB-113B-4125-8F31-33FF98C099A4}" destId="{1AAA97C0-4FFF-4B2D-B924-D145C0AB9078}" srcOrd="0" destOrd="0" presId="urn:microsoft.com/office/officeart/2011/layout/TabList"/>
    <dgm:cxn modelId="{7EFEF710-8CB1-44B1-A037-7BD3EC7981A6}" srcId="{9FF7F63F-912F-4C50-A4EA-BB208DF414D6}" destId="{A7BB6A0A-22C5-49DD-9F22-8062CB185C98}" srcOrd="1" destOrd="0" parTransId="{89C027DC-86CA-4596-BE31-E907FEC81807}" sibTransId="{D960FFE8-2A84-4410-843A-179450F2D54C}"/>
    <dgm:cxn modelId="{7B8C0B9F-E8C8-4715-BBAC-55F8062FA6F1}" type="presParOf" srcId="{751B050B-BE81-4DEF-B32A-C3DA96C0E897}" destId="{8AC081B9-D4D4-4931-8D6E-229F42D6D783}" srcOrd="0" destOrd="0" presId="urn:microsoft.com/office/officeart/2011/layout/TabList"/>
    <dgm:cxn modelId="{97606890-5E94-4C19-B594-DCF0989F2AF7}" type="presParOf" srcId="{8AC081B9-D4D4-4931-8D6E-229F42D6D783}" destId="{877DE10F-DBF9-444E-AB46-DDEDBDF8418C}" srcOrd="0" destOrd="0" presId="urn:microsoft.com/office/officeart/2011/layout/TabList"/>
    <dgm:cxn modelId="{4C6C414F-1BA8-4DD5-A756-0D90A648B173}" type="presParOf" srcId="{8AC081B9-D4D4-4931-8D6E-229F42D6D783}" destId="{5ECC7BE1-10C7-45D7-988E-088DB4DA6A13}" srcOrd="1" destOrd="0" presId="urn:microsoft.com/office/officeart/2011/layout/TabList"/>
    <dgm:cxn modelId="{C4CAADEE-2980-46C0-AA03-06F09A26D170}" type="presParOf" srcId="{8AC081B9-D4D4-4931-8D6E-229F42D6D783}" destId="{6B8A2395-4973-49EF-9A88-8B772AAB91B5}" srcOrd="2" destOrd="0" presId="urn:microsoft.com/office/officeart/2011/layout/TabList"/>
    <dgm:cxn modelId="{0093A335-00AF-449C-8A97-C57A7483DF41}" type="presParOf" srcId="{751B050B-BE81-4DEF-B32A-C3DA96C0E897}" destId="{93AD634D-D214-4559-9B1D-F5C86193E2A6}" srcOrd="1" destOrd="0" presId="urn:microsoft.com/office/officeart/2011/layout/TabList"/>
    <dgm:cxn modelId="{280323D4-F433-4B9A-8847-761A3083D16C}" type="presParOf" srcId="{751B050B-BE81-4DEF-B32A-C3DA96C0E897}" destId="{317857B8-0247-4992-9A17-09CD4EBD4FA5}" srcOrd="2" destOrd="0" presId="urn:microsoft.com/office/officeart/2011/layout/TabList"/>
    <dgm:cxn modelId="{AB3A794A-FED5-4A8C-AB8C-F64EFCF4CA60}" type="presParOf" srcId="{317857B8-0247-4992-9A17-09CD4EBD4FA5}" destId="{131A3F94-51D7-4472-A4C0-9974A60399B5}" srcOrd="0" destOrd="0" presId="urn:microsoft.com/office/officeart/2011/layout/TabList"/>
    <dgm:cxn modelId="{3373685E-4C4A-48D6-BA89-E5560B78E1D5}" type="presParOf" srcId="{317857B8-0247-4992-9A17-09CD4EBD4FA5}" destId="{993E4431-D0B4-4DE1-A0AE-154C3ED284AF}" srcOrd="1" destOrd="0" presId="urn:microsoft.com/office/officeart/2011/layout/TabList"/>
    <dgm:cxn modelId="{28D4312B-CC7E-4F17-BC79-F3DBA0D530BD}" type="presParOf" srcId="{317857B8-0247-4992-9A17-09CD4EBD4FA5}" destId="{18932D1B-363E-4042-B32C-0381AEBF722F}" srcOrd="2" destOrd="0" presId="urn:microsoft.com/office/officeart/2011/layout/TabList"/>
    <dgm:cxn modelId="{8D7F3FD6-950D-44B3-8CE9-26432E8E64ED}" type="presParOf" srcId="{751B050B-BE81-4DEF-B32A-C3DA96C0E897}" destId="{37B07595-E302-4438-86A0-935B0514C64A}" srcOrd="3" destOrd="0" presId="urn:microsoft.com/office/officeart/2011/layout/TabList"/>
    <dgm:cxn modelId="{8F9E1FBF-0CAC-4171-BF71-C64FF092A32E}" type="presParOf" srcId="{751B050B-BE81-4DEF-B32A-C3DA96C0E897}" destId="{109AC8D6-54C7-4F8C-82D2-488B5FDD19E5}" srcOrd="4" destOrd="0" presId="urn:microsoft.com/office/officeart/2011/layout/TabList"/>
    <dgm:cxn modelId="{23350C16-F31C-42AE-B069-640D454C0D7E}" type="presParOf" srcId="{109AC8D6-54C7-4F8C-82D2-488B5FDD19E5}" destId="{9A6D60C4-C2A2-420C-8EE7-AAD39A4F5267}" srcOrd="0" destOrd="0" presId="urn:microsoft.com/office/officeart/2011/layout/TabList"/>
    <dgm:cxn modelId="{CF532A04-9519-4479-B32D-EDC300B4B652}" type="presParOf" srcId="{109AC8D6-54C7-4F8C-82D2-488B5FDD19E5}" destId="{F493007A-C718-42F8-BE64-00DA6AE9EBB6}" srcOrd="1" destOrd="0" presId="urn:microsoft.com/office/officeart/2011/layout/TabList"/>
    <dgm:cxn modelId="{7B12BDB1-9A90-45E9-BCD1-66D983858211}" type="presParOf" srcId="{109AC8D6-54C7-4F8C-82D2-488B5FDD19E5}" destId="{7C5CF23B-62E0-4BE8-9C5B-B65C515A1A15}" srcOrd="2" destOrd="0" presId="urn:microsoft.com/office/officeart/2011/layout/TabList"/>
    <dgm:cxn modelId="{02001421-6A70-46B5-A39C-84B1D9AA1332}" type="presParOf" srcId="{751B050B-BE81-4DEF-B32A-C3DA96C0E897}" destId="{39F6A681-F494-46CB-B59C-4381CE0EA7F1}" srcOrd="5" destOrd="0" presId="urn:microsoft.com/office/officeart/2011/layout/TabList"/>
    <dgm:cxn modelId="{E535BABE-D750-425D-A442-D19EF839D4C1}" type="presParOf" srcId="{751B050B-BE81-4DEF-B32A-C3DA96C0E897}" destId="{A6A185B1-BF9C-4795-B054-2966464105F2}" srcOrd="6" destOrd="0" presId="urn:microsoft.com/office/officeart/2011/layout/TabList"/>
    <dgm:cxn modelId="{09D0EDC5-0240-44BE-8F09-4D7BAF41E219}" type="presParOf" srcId="{A6A185B1-BF9C-4795-B054-2966464105F2}" destId="{6B61E264-BD32-4FD1-90EB-3F549B611603}" srcOrd="0" destOrd="0" presId="urn:microsoft.com/office/officeart/2011/layout/TabList"/>
    <dgm:cxn modelId="{2B16E91F-9326-4181-9726-584AEDFBE2DD}" type="presParOf" srcId="{A6A185B1-BF9C-4795-B054-2966464105F2}" destId="{1AAA97C0-4FFF-4B2D-B924-D145C0AB9078}" srcOrd="1" destOrd="0" presId="urn:microsoft.com/office/officeart/2011/layout/TabList"/>
    <dgm:cxn modelId="{C13047F7-3986-423C-872B-DC68B52919EC}" type="presParOf" srcId="{A6A185B1-BF9C-4795-B054-2966464105F2}" destId="{6440F43B-09B2-4B67-956B-92F03B400A41}" srcOrd="2" destOrd="0" presId="urn:microsoft.com/office/officeart/2011/layout/TabList"/>
    <dgm:cxn modelId="{30795277-7CE7-4B5B-9FA3-3DDA1CB589D5}" type="presParOf" srcId="{751B050B-BE81-4DEF-B32A-C3DA96C0E897}" destId="{12A4FF89-B9EA-46A3-9233-DD42464E735A}" srcOrd="7" destOrd="0" presId="urn:microsoft.com/office/officeart/2011/layout/TabList"/>
    <dgm:cxn modelId="{D5ED50AF-27E8-4FB5-8638-154B23B6B361}" type="presParOf" srcId="{751B050B-BE81-4DEF-B32A-C3DA96C0E897}" destId="{8B36480C-36C8-4E1F-8840-606C27D5FECE}" srcOrd="8" destOrd="0" presId="urn:microsoft.com/office/officeart/2011/layout/TabList"/>
    <dgm:cxn modelId="{15D675CC-8249-4C55-8794-EE0E24333FDF}" type="presParOf" srcId="{8B36480C-36C8-4E1F-8840-606C27D5FECE}" destId="{165F7024-029B-429C-AE96-74A736C2F98A}" srcOrd="0" destOrd="0" presId="urn:microsoft.com/office/officeart/2011/layout/TabList"/>
    <dgm:cxn modelId="{59029AEA-50DE-4FF8-B3EC-C5917DA5C119}" type="presParOf" srcId="{8B36480C-36C8-4E1F-8840-606C27D5FECE}" destId="{11AE3455-4076-4A66-A66A-7E16AD5321BF}" srcOrd="1" destOrd="0" presId="urn:microsoft.com/office/officeart/2011/layout/TabList"/>
    <dgm:cxn modelId="{8AB71797-0EF2-4D6D-9109-D669646C7DFE}" type="presParOf" srcId="{8B36480C-36C8-4E1F-8840-606C27D5FECE}" destId="{E70E7CAD-3403-4374-AAC6-4A889643D0F4}" srcOrd="2" destOrd="0" presId="urn:microsoft.com/office/officeart/2011/layout/TabList"/>
  </dgm:cxnLst>
  <dgm:bg/>
  <dgm:whole>
    <a:ln>
      <a:solidFill>
        <a:schemeClr val="tx1"/>
      </a:solidFill>
    </a:ln>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58B9E65-42BE-4F38-80F8-30B39FC14F52}" type="doc">
      <dgm:prSet loTypeId="urn:diagrams.loki3.com/BracketList" loCatId="list" qsTypeId="urn:microsoft.com/office/officeart/2005/8/quickstyle/simple1" qsCatId="simple" csTypeId="urn:microsoft.com/office/officeart/2005/8/colors/accent4_2" csCatId="accent4" phldr="1"/>
      <dgm:spPr/>
      <dgm:t>
        <a:bodyPr/>
        <a:lstStyle/>
        <a:p>
          <a:endParaRPr lang="en-US"/>
        </a:p>
      </dgm:t>
    </dgm:pt>
    <dgm:pt modelId="{3842C6C9-7C57-482C-B90D-6693CFC0AE0A}">
      <dgm:prSet phldrT="[Text]" custT="1"/>
      <dgm:spPr/>
      <dgm:t>
        <a:bodyPr/>
        <a:lstStyle/>
        <a:p>
          <a:r>
            <a:rPr lang="en-US" sz="2200" dirty="0" smtClean="0"/>
            <a:t>Acknowledge Your Feelings </a:t>
          </a:r>
          <a:endParaRPr lang="en-US" sz="2200" dirty="0"/>
        </a:p>
      </dgm:t>
    </dgm:pt>
    <dgm:pt modelId="{8245EC8A-5DD4-4382-A72A-4DF52D4CEE2B}" type="parTrans" cxnId="{2C193574-F694-4088-8EAC-743BF158FD01}">
      <dgm:prSet/>
      <dgm:spPr/>
      <dgm:t>
        <a:bodyPr/>
        <a:lstStyle/>
        <a:p>
          <a:endParaRPr lang="en-US"/>
        </a:p>
      </dgm:t>
    </dgm:pt>
    <dgm:pt modelId="{86323001-EF76-49B2-AE6A-653C06088C34}" type="sibTrans" cxnId="{2C193574-F694-4088-8EAC-743BF158FD01}">
      <dgm:prSet/>
      <dgm:spPr/>
      <dgm:t>
        <a:bodyPr/>
        <a:lstStyle/>
        <a:p>
          <a:endParaRPr lang="en-US"/>
        </a:p>
      </dgm:t>
    </dgm:pt>
    <dgm:pt modelId="{B4A6A766-DAC3-48CB-B28A-C55B2C82FF7F}">
      <dgm:prSet phldrT="[Text]" custT="1"/>
      <dgm:spPr/>
      <dgm:t>
        <a:bodyPr/>
        <a:lstStyle/>
        <a:p>
          <a:r>
            <a:rPr lang="en-US" sz="2000" dirty="0" smtClean="0"/>
            <a:t>Experiencing loss this year or grieving, its okay to feel sad. You’re human and this period will not last forever. </a:t>
          </a:r>
          <a:endParaRPr lang="en-US" sz="2000" dirty="0"/>
        </a:p>
      </dgm:t>
    </dgm:pt>
    <dgm:pt modelId="{CF081E00-A22B-43CC-B79C-C1FBC1DAB7AE}" type="parTrans" cxnId="{18167A86-FB57-4F02-9B8E-784D8E7362A7}">
      <dgm:prSet/>
      <dgm:spPr/>
      <dgm:t>
        <a:bodyPr/>
        <a:lstStyle/>
        <a:p>
          <a:endParaRPr lang="en-US"/>
        </a:p>
      </dgm:t>
    </dgm:pt>
    <dgm:pt modelId="{F801347F-1E59-4777-AFFF-32036CAF72A1}" type="sibTrans" cxnId="{18167A86-FB57-4F02-9B8E-784D8E7362A7}">
      <dgm:prSet/>
      <dgm:spPr/>
      <dgm:t>
        <a:bodyPr/>
        <a:lstStyle/>
        <a:p>
          <a:endParaRPr lang="en-US"/>
        </a:p>
      </dgm:t>
    </dgm:pt>
    <dgm:pt modelId="{6DD8AE15-F142-47F1-96FF-0F3EF24756AB}">
      <dgm:prSet phldrT="[Text]" custT="1"/>
      <dgm:spPr/>
      <dgm:t>
        <a:bodyPr/>
        <a:lstStyle/>
        <a:p>
          <a:r>
            <a:rPr lang="en-US" sz="2200" dirty="0" smtClean="0"/>
            <a:t>Plan Ahead </a:t>
          </a:r>
          <a:endParaRPr lang="en-US" sz="2200" dirty="0"/>
        </a:p>
      </dgm:t>
    </dgm:pt>
    <dgm:pt modelId="{9B696417-AF74-41FD-BD0A-DA3F7E271049}" type="parTrans" cxnId="{6449A9E0-EDBB-431B-B740-B8178E3602E8}">
      <dgm:prSet/>
      <dgm:spPr/>
      <dgm:t>
        <a:bodyPr/>
        <a:lstStyle/>
        <a:p>
          <a:endParaRPr lang="en-US"/>
        </a:p>
      </dgm:t>
    </dgm:pt>
    <dgm:pt modelId="{4A0A9B86-7C7B-4668-A067-951ABAC2B0A6}" type="sibTrans" cxnId="{6449A9E0-EDBB-431B-B740-B8178E3602E8}">
      <dgm:prSet/>
      <dgm:spPr/>
      <dgm:t>
        <a:bodyPr/>
        <a:lstStyle/>
        <a:p>
          <a:endParaRPr lang="en-US"/>
        </a:p>
      </dgm:t>
    </dgm:pt>
    <dgm:pt modelId="{17CAB99D-FA7D-4748-8C9B-64EEE3498F96}">
      <dgm:prSet phldrT="[Text]" custT="1"/>
      <dgm:spPr/>
      <dgm:t>
        <a:bodyPr/>
        <a:lstStyle/>
        <a:p>
          <a:r>
            <a:rPr lang="en-US" sz="2000" dirty="0" smtClean="0"/>
            <a:t>Make a schedule for shopping, cooking and/or other activities. Sticking to a schedule and budget, you’re less likely to feel overwhelmed. </a:t>
          </a:r>
          <a:endParaRPr lang="en-US" sz="2000" dirty="0"/>
        </a:p>
      </dgm:t>
    </dgm:pt>
    <dgm:pt modelId="{8FB52EF2-E0AD-4439-A7B5-8EED65428563}" type="parTrans" cxnId="{E753829A-8902-4EDC-B24A-4D2B98A63090}">
      <dgm:prSet/>
      <dgm:spPr/>
      <dgm:t>
        <a:bodyPr/>
        <a:lstStyle/>
        <a:p>
          <a:endParaRPr lang="en-US"/>
        </a:p>
      </dgm:t>
    </dgm:pt>
    <dgm:pt modelId="{4A9C61C4-47E5-4B6B-A46E-2039F64C0972}" type="sibTrans" cxnId="{E753829A-8902-4EDC-B24A-4D2B98A63090}">
      <dgm:prSet/>
      <dgm:spPr/>
      <dgm:t>
        <a:bodyPr/>
        <a:lstStyle/>
        <a:p>
          <a:endParaRPr lang="en-US"/>
        </a:p>
      </dgm:t>
    </dgm:pt>
    <dgm:pt modelId="{222003AC-52CF-43ED-A13C-D580F65BD304}">
      <dgm:prSet phldrT="[Text]" custT="1"/>
      <dgm:spPr/>
      <dgm:t>
        <a:bodyPr/>
        <a:lstStyle/>
        <a:p>
          <a:r>
            <a:rPr lang="en-US" sz="2200" dirty="0" smtClean="0"/>
            <a:t>Embrace New Traditions </a:t>
          </a:r>
          <a:endParaRPr lang="en-US" sz="2200" dirty="0"/>
        </a:p>
      </dgm:t>
    </dgm:pt>
    <dgm:pt modelId="{06139AA7-AD29-47CB-9DAC-7A272EB01284}" type="parTrans" cxnId="{1D75C708-5D17-4E2C-92E3-40069519205D}">
      <dgm:prSet/>
      <dgm:spPr/>
      <dgm:t>
        <a:bodyPr/>
        <a:lstStyle/>
        <a:p>
          <a:endParaRPr lang="en-US"/>
        </a:p>
      </dgm:t>
    </dgm:pt>
    <dgm:pt modelId="{62B1FD7C-B2A7-42C7-8645-5E2A9737D412}" type="sibTrans" cxnId="{1D75C708-5D17-4E2C-92E3-40069519205D}">
      <dgm:prSet/>
      <dgm:spPr/>
      <dgm:t>
        <a:bodyPr/>
        <a:lstStyle/>
        <a:p>
          <a:endParaRPr lang="en-US"/>
        </a:p>
      </dgm:t>
    </dgm:pt>
    <dgm:pt modelId="{3DA7F4B0-CFE5-4AC5-9CC8-D4892B5A8859}">
      <dgm:prSet phldrT="[Text]" custT="1"/>
      <dgm:spPr/>
      <dgm:t>
        <a:bodyPr/>
        <a:lstStyle/>
        <a:p>
          <a:r>
            <a:rPr lang="en-US" sz="2200" dirty="0" smtClean="0"/>
            <a:t>As families/ relationships grow and change so do holidays/ everyday encounters. Be open to parting with traditions or things that cause you stress or that you no longer connect with, and create new memories and celebrate in different ways.  </a:t>
          </a:r>
          <a:endParaRPr lang="en-US" sz="2200" dirty="0"/>
        </a:p>
      </dgm:t>
    </dgm:pt>
    <dgm:pt modelId="{788321ED-46CE-4A6B-A547-4DAA61D33A66}" type="parTrans" cxnId="{089E2F68-3290-4998-B25D-F1D681CDA3E4}">
      <dgm:prSet/>
      <dgm:spPr/>
      <dgm:t>
        <a:bodyPr/>
        <a:lstStyle/>
        <a:p>
          <a:endParaRPr lang="en-US"/>
        </a:p>
      </dgm:t>
    </dgm:pt>
    <dgm:pt modelId="{4CBD26F3-57D7-427C-BA8A-CCC5EE704EEA}" type="sibTrans" cxnId="{089E2F68-3290-4998-B25D-F1D681CDA3E4}">
      <dgm:prSet/>
      <dgm:spPr/>
      <dgm:t>
        <a:bodyPr/>
        <a:lstStyle/>
        <a:p>
          <a:endParaRPr lang="en-US"/>
        </a:p>
      </dgm:t>
    </dgm:pt>
    <dgm:pt modelId="{0B68BB1C-DED0-4158-9EF3-FD82E52669E2}">
      <dgm:prSet phldrT="[Text]" custT="1"/>
      <dgm:spPr/>
      <dgm:t>
        <a:bodyPr/>
        <a:lstStyle/>
        <a:p>
          <a:r>
            <a:rPr lang="en-US" sz="2200" dirty="0" smtClean="0"/>
            <a:t>Say No </a:t>
          </a:r>
          <a:endParaRPr lang="en-US" sz="2200" dirty="0"/>
        </a:p>
      </dgm:t>
    </dgm:pt>
    <dgm:pt modelId="{1BB7FD24-ED33-4F6A-B039-A783B7DEC8F1}" type="parTrans" cxnId="{C381A99A-51A8-4354-A0AA-762C92033230}">
      <dgm:prSet/>
      <dgm:spPr/>
      <dgm:t>
        <a:bodyPr/>
        <a:lstStyle/>
        <a:p>
          <a:endParaRPr lang="en-US"/>
        </a:p>
      </dgm:t>
    </dgm:pt>
    <dgm:pt modelId="{80CBF4D4-0710-4347-A380-7C20BDBC34C2}" type="sibTrans" cxnId="{C381A99A-51A8-4354-A0AA-762C92033230}">
      <dgm:prSet/>
      <dgm:spPr/>
      <dgm:t>
        <a:bodyPr/>
        <a:lstStyle/>
        <a:p>
          <a:endParaRPr lang="en-US"/>
        </a:p>
      </dgm:t>
    </dgm:pt>
    <dgm:pt modelId="{3F0892D2-23FB-4B70-86DA-D83B0F3773CD}">
      <dgm:prSet phldrT="[Text]" custT="1"/>
      <dgm:spPr/>
      <dgm:t>
        <a:bodyPr/>
        <a:lstStyle/>
        <a:p>
          <a:r>
            <a:rPr lang="en-US" sz="2200" dirty="0" smtClean="0"/>
            <a:t>Ask for Help </a:t>
          </a:r>
          <a:endParaRPr lang="en-US" sz="2200" dirty="0"/>
        </a:p>
      </dgm:t>
    </dgm:pt>
    <dgm:pt modelId="{D9779AA2-159C-4131-A055-BD90B71A03E4}" type="parTrans" cxnId="{DFA80AAD-37F2-4610-A36E-689721814435}">
      <dgm:prSet/>
      <dgm:spPr/>
      <dgm:t>
        <a:bodyPr/>
        <a:lstStyle/>
        <a:p>
          <a:endParaRPr lang="en-US"/>
        </a:p>
      </dgm:t>
    </dgm:pt>
    <dgm:pt modelId="{9A6B6B6D-6EA8-4D64-B4FF-807679C76E39}" type="sibTrans" cxnId="{DFA80AAD-37F2-4610-A36E-689721814435}">
      <dgm:prSet/>
      <dgm:spPr/>
      <dgm:t>
        <a:bodyPr/>
        <a:lstStyle/>
        <a:p>
          <a:endParaRPr lang="en-US"/>
        </a:p>
      </dgm:t>
    </dgm:pt>
    <dgm:pt modelId="{44387C0E-B230-4F9F-B325-7D58AA8FB6DF}">
      <dgm:prSet phldrT="[Text]" custT="1"/>
      <dgm:spPr/>
      <dgm:t>
        <a:bodyPr/>
        <a:lstStyle/>
        <a:p>
          <a:r>
            <a:rPr lang="en-US" sz="2200" dirty="0" smtClean="0"/>
            <a:t>If you’re feeling sadness, trouble sleeping or anxiety despite your best efforts, talk to your doctor, seek mental health services, don’t be afraid to ask for support.  </a:t>
          </a:r>
          <a:endParaRPr lang="en-US" sz="2200" dirty="0"/>
        </a:p>
      </dgm:t>
    </dgm:pt>
    <dgm:pt modelId="{0CC083A1-7D73-45C1-896C-267E65411043}" type="parTrans" cxnId="{6664DD34-2AD9-4C26-8079-FEDFE58D6ADC}">
      <dgm:prSet/>
      <dgm:spPr/>
      <dgm:t>
        <a:bodyPr/>
        <a:lstStyle/>
        <a:p>
          <a:endParaRPr lang="en-US"/>
        </a:p>
      </dgm:t>
    </dgm:pt>
    <dgm:pt modelId="{913223B7-92E9-41A9-82FB-B7CEF12B563E}" type="sibTrans" cxnId="{6664DD34-2AD9-4C26-8079-FEDFE58D6ADC}">
      <dgm:prSet/>
      <dgm:spPr/>
      <dgm:t>
        <a:bodyPr/>
        <a:lstStyle/>
        <a:p>
          <a:endParaRPr lang="en-US"/>
        </a:p>
      </dgm:t>
    </dgm:pt>
    <dgm:pt modelId="{6F3DBB49-7B56-4B95-8C38-8969718DD322}">
      <dgm:prSet phldrT="[Text]" custT="1"/>
      <dgm:spPr/>
      <dgm:t>
        <a:bodyPr/>
        <a:lstStyle/>
        <a:p>
          <a:r>
            <a:rPr lang="en-US" sz="2200" dirty="0" smtClean="0"/>
            <a:t>Learn to let go of Family Guilt </a:t>
          </a:r>
          <a:endParaRPr lang="en-US" sz="2200" dirty="0"/>
        </a:p>
      </dgm:t>
    </dgm:pt>
    <dgm:pt modelId="{C5D36A22-154D-4EFB-B349-71224FB80AE9}" type="parTrans" cxnId="{FCC2EEB1-D84C-458B-B88F-C20BD9029FC4}">
      <dgm:prSet/>
      <dgm:spPr/>
      <dgm:t>
        <a:bodyPr/>
        <a:lstStyle/>
        <a:p>
          <a:endParaRPr lang="en-US"/>
        </a:p>
      </dgm:t>
    </dgm:pt>
    <dgm:pt modelId="{3CFA9C33-0881-4B2B-BCBD-164B061760BF}" type="sibTrans" cxnId="{FCC2EEB1-D84C-458B-B88F-C20BD9029FC4}">
      <dgm:prSet/>
      <dgm:spPr/>
      <dgm:t>
        <a:bodyPr/>
        <a:lstStyle/>
        <a:p>
          <a:endParaRPr lang="en-US"/>
        </a:p>
      </dgm:t>
    </dgm:pt>
    <dgm:pt modelId="{0AAA5C88-DDB7-4067-8C31-B74EE98CF502}">
      <dgm:prSet phldrT="[Text]" custT="1"/>
      <dgm:spPr/>
      <dgm:t>
        <a:bodyPr/>
        <a:lstStyle/>
        <a:p>
          <a:r>
            <a:rPr lang="en-US" sz="2200" dirty="0" smtClean="0"/>
            <a:t>Not everyone has the same close relationships with their families. Sometimes those relationships can cause deep stress. If you feel you need to limit time spent  </a:t>
          </a:r>
          <a:endParaRPr lang="en-US" sz="2200" dirty="0"/>
        </a:p>
      </dgm:t>
    </dgm:pt>
    <dgm:pt modelId="{750B2C1B-9002-4BDB-8C14-5D5968C173EA}" type="parTrans" cxnId="{9ED02ECD-82C7-40FB-A580-A752CD50B096}">
      <dgm:prSet/>
      <dgm:spPr/>
      <dgm:t>
        <a:bodyPr/>
        <a:lstStyle/>
        <a:p>
          <a:endParaRPr lang="en-US"/>
        </a:p>
      </dgm:t>
    </dgm:pt>
    <dgm:pt modelId="{BC194CFC-8F0D-4B3C-84B3-603EAF332F7D}" type="sibTrans" cxnId="{9ED02ECD-82C7-40FB-A580-A752CD50B096}">
      <dgm:prSet/>
      <dgm:spPr/>
      <dgm:t>
        <a:bodyPr/>
        <a:lstStyle/>
        <a:p>
          <a:endParaRPr lang="en-US"/>
        </a:p>
      </dgm:t>
    </dgm:pt>
    <dgm:pt modelId="{6FEBCE1D-49B7-446D-8AA0-912FD21937FF}">
      <dgm:prSet phldrT="[Text]" custT="1"/>
      <dgm:spPr/>
      <dgm:t>
        <a:bodyPr/>
        <a:lstStyle/>
        <a:p>
          <a:r>
            <a:rPr lang="en-US" sz="2200" dirty="0" smtClean="0"/>
            <a:t>You don’t have to participate in every activity or gathering you’re invited to, especially if it impacts your mental health. It’s okay to prioritize your well-being over pleasing others, even those close to you. </a:t>
          </a:r>
          <a:endParaRPr lang="en-US" sz="2200" dirty="0"/>
        </a:p>
      </dgm:t>
    </dgm:pt>
    <dgm:pt modelId="{04DC3BAF-1243-4548-83BB-8ED14E2EB96E}" type="sibTrans" cxnId="{081954FD-6CC3-4A06-8FC5-D1502167CBAC}">
      <dgm:prSet/>
      <dgm:spPr/>
      <dgm:t>
        <a:bodyPr/>
        <a:lstStyle/>
        <a:p>
          <a:endParaRPr lang="en-US"/>
        </a:p>
      </dgm:t>
    </dgm:pt>
    <dgm:pt modelId="{90AB0CFC-8D1C-4612-8286-0C3F4CE0DA59}" type="parTrans" cxnId="{081954FD-6CC3-4A06-8FC5-D1502167CBAC}">
      <dgm:prSet/>
      <dgm:spPr/>
      <dgm:t>
        <a:bodyPr/>
        <a:lstStyle/>
        <a:p>
          <a:endParaRPr lang="en-US"/>
        </a:p>
      </dgm:t>
    </dgm:pt>
    <dgm:pt modelId="{14D170DE-0984-4DFC-A04B-E532753E3EB7}" type="pres">
      <dgm:prSet presAssocID="{A58B9E65-42BE-4F38-80F8-30B39FC14F52}" presName="Name0" presStyleCnt="0">
        <dgm:presLayoutVars>
          <dgm:dir/>
          <dgm:animLvl val="lvl"/>
          <dgm:resizeHandles val="exact"/>
        </dgm:presLayoutVars>
      </dgm:prSet>
      <dgm:spPr/>
      <dgm:t>
        <a:bodyPr/>
        <a:lstStyle/>
        <a:p>
          <a:endParaRPr lang="en-US"/>
        </a:p>
      </dgm:t>
    </dgm:pt>
    <dgm:pt modelId="{869214A4-537D-48A8-A3DA-BFD580171288}" type="pres">
      <dgm:prSet presAssocID="{3842C6C9-7C57-482C-B90D-6693CFC0AE0A}" presName="linNode" presStyleCnt="0"/>
      <dgm:spPr/>
    </dgm:pt>
    <dgm:pt modelId="{5B4BE68D-4DAA-4348-AA12-D36699098352}" type="pres">
      <dgm:prSet presAssocID="{3842C6C9-7C57-482C-B90D-6693CFC0AE0A}" presName="parTx" presStyleLbl="revTx" presStyleIdx="0" presStyleCnt="6">
        <dgm:presLayoutVars>
          <dgm:chMax val="1"/>
          <dgm:bulletEnabled val="1"/>
        </dgm:presLayoutVars>
      </dgm:prSet>
      <dgm:spPr/>
      <dgm:t>
        <a:bodyPr/>
        <a:lstStyle/>
        <a:p>
          <a:endParaRPr lang="en-US"/>
        </a:p>
      </dgm:t>
    </dgm:pt>
    <dgm:pt modelId="{DB96651E-D50F-4B7E-A322-D59599BAC42C}" type="pres">
      <dgm:prSet presAssocID="{3842C6C9-7C57-482C-B90D-6693CFC0AE0A}" presName="bracket" presStyleLbl="parChTrans1D1" presStyleIdx="0" presStyleCnt="6" custScaleY="76434"/>
      <dgm:spPr/>
    </dgm:pt>
    <dgm:pt modelId="{D0DDCB66-AFE3-4557-AA9E-07102D972CA0}" type="pres">
      <dgm:prSet presAssocID="{3842C6C9-7C57-482C-B90D-6693CFC0AE0A}" presName="spH" presStyleCnt="0"/>
      <dgm:spPr/>
    </dgm:pt>
    <dgm:pt modelId="{32180D3C-1EC4-4EE8-85AD-9907F0DCBAA7}" type="pres">
      <dgm:prSet presAssocID="{3842C6C9-7C57-482C-B90D-6693CFC0AE0A}" presName="desTx" presStyleLbl="node1" presStyleIdx="0" presStyleCnt="6" custScaleX="101342" custScaleY="207513" custLinFactNeighborY="-21914">
        <dgm:presLayoutVars>
          <dgm:bulletEnabled val="1"/>
        </dgm:presLayoutVars>
      </dgm:prSet>
      <dgm:spPr/>
      <dgm:t>
        <a:bodyPr/>
        <a:lstStyle/>
        <a:p>
          <a:endParaRPr lang="en-US"/>
        </a:p>
      </dgm:t>
    </dgm:pt>
    <dgm:pt modelId="{F2065A04-6B0F-447E-952F-216EE97D32BB}" type="pres">
      <dgm:prSet presAssocID="{86323001-EF76-49B2-AE6A-653C06088C34}" presName="spV" presStyleCnt="0"/>
      <dgm:spPr/>
    </dgm:pt>
    <dgm:pt modelId="{6CC2354A-23C9-46EC-B4C6-8D6C47C05740}" type="pres">
      <dgm:prSet presAssocID="{6DD8AE15-F142-47F1-96FF-0F3EF24756AB}" presName="linNode" presStyleCnt="0"/>
      <dgm:spPr/>
    </dgm:pt>
    <dgm:pt modelId="{2AFF655D-4AB5-49E3-8490-5E7C09DE1060}" type="pres">
      <dgm:prSet presAssocID="{6DD8AE15-F142-47F1-96FF-0F3EF24756AB}" presName="parTx" presStyleLbl="revTx" presStyleIdx="1" presStyleCnt="6">
        <dgm:presLayoutVars>
          <dgm:chMax val="1"/>
          <dgm:bulletEnabled val="1"/>
        </dgm:presLayoutVars>
      </dgm:prSet>
      <dgm:spPr/>
      <dgm:t>
        <a:bodyPr/>
        <a:lstStyle/>
        <a:p>
          <a:endParaRPr lang="en-US"/>
        </a:p>
      </dgm:t>
    </dgm:pt>
    <dgm:pt modelId="{3521D5B3-C8F6-4B27-AD29-EF89230DA912}" type="pres">
      <dgm:prSet presAssocID="{6DD8AE15-F142-47F1-96FF-0F3EF24756AB}" presName="bracket" presStyleLbl="parChTrans1D1" presStyleIdx="1" presStyleCnt="6"/>
      <dgm:spPr/>
    </dgm:pt>
    <dgm:pt modelId="{2AB39CED-4A4E-424D-9A94-268CFC76539C}" type="pres">
      <dgm:prSet presAssocID="{6DD8AE15-F142-47F1-96FF-0F3EF24756AB}" presName="spH" presStyleCnt="0"/>
      <dgm:spPr/>
    </dgm:pt>
    <dgm:pt modelId="{D48C9A23-B0BF-407E-AA86-BA66B5D33B2C}" type="pres">
      <dgm:prSet presAssocID="{6DD8AE15-F142-47F1-96FF-0F3EF24756AB}" presName="desTx" presStyleLbl="node1" presStyleIdx="1" presStyleCnt="6" custScaleX="101702" custScaleY="247466" custLinFactNeighborX="35519" custLinFactNeighborY="-3811">
        <dgm:presLayoutVars>
          <dgm:bulletEnabled val="1"/>
        </dgm:presLayoutVars>
      </dgm:prSet>
      <dgm:spPr/>
      <dgm:t>
        <a:bodyPr/>
        <a:lstStyle/>
        <a:p>
          <a:endParaRPr lang="en-US"/>
        </a:p>
      </dgm:t>
    </dgm:pt>
    <dgm:pt modelId="{3B022F7F-CA03-4767-AE53-AFC65A39E494}" type="pres">
      <dgm:prSet presAssocID="{4A0A9B86-7C7B-4668-A067-951ABAC2B0A6}" presName="spV" presStyleCnt="0"/>
      <dgm:spPr/>
    </dgm:pt>
    <dgm:pt modelId="{258020D7-BF70-4BB7-9DF7-B5974A8CF561}" type="pres">
      <dgm:prSet presAssocID="{222003AC-52CF-43ED-A13C-D580F65BD304}" presName="linNode" presStyleCnt="0"/>
      <dgm:spPr/>
    </dgm:pt>
    <dgm:pt modelId="{97DC494C-0286-4AAF-9DC8-2F1AB35B28C6}" type="pres">
      <dgm:prSet presAssocID="{222003AC-52CF-43ED-A13C-D580F65BD304}" presName="parTx" presStyleLbl="revTx" presStyleIdx="2" presStyleCnt="6">
        <dgm:presLayoutVars>
          <dgm:chMax val="1"/>
          <dgm:bulletEnabled val="1"/>
        </dgm:presLayoutVars>
      </dgm:prSet>
      <dgm:spPr/>
      <dgm:t>
        <a:bodyPr/>
        <a:lstStyle/>
        <a:p>
          <a:endParaRPr lang="en-US"/>
        </a:p>
      </dgm:t>
    </dgm:pt>
    <dgm:pt modelId="{CDC42226-9393-4A0E-818D-955AE4778F9E}" type="pres">
      <dgm:prSet presAssocID="{222003AC-52CF-43ED-A13C-D580F65BD304}" presName="bracket" presStyleLbl="parChTrans1D1" presStyleIdx="2" presStyleCnt="6"/>
      <dgm:spPr/>
    </dgm:pt>
    <dgm:pt modelId="{DA7BC11E-167F-43FD-B6E7-2888CA3C951C}" type="pres">
      <dgm:prSet presAssocID="{222003AC-52CF-43ED-A13C-D580F65BD304}" presName="spH" presStyleCnt="0"/>
      <dgm:spPr/>
    </dgm:pt>
    <dgm:pt modelId="{F6F55047-62DF-44BA-A499-12E7B0B4B210}" type="pres">
      <dgm:prSet presAssocID="{222003AC-52CF-43ED-A13C-D580F65BD304}" presName="desTx" presStyleLbl="node1" presStyleIdx="2" presStyleCnt="6" custScaleX="101091" custScaleY="158031">
        <dgm:presLayoutVars>
          <dgm:bulletEnabled val="1"/>
        </dgm:presLayoutVars>
      </dgm:prSet>
      <dgm:spPr/>
      <dgm:t>
        <a:bodyPr/>
        <a:lstStyle/>
        <a:p>
          <a:endParaRPr lang="en-US"/>
        </a:p>
      </dgm:t>
    </dgm:pt>
    <dgm:pt modelId="{E683C153-6029-4F9C-B6FE-5F433067CA7C}" type="pres">
      <dgm:prSet presAssocID="{62B1FD7C-B2A7-42C7-8645-5E2A9737D412}" presName="spV" presStyleCnt="0"/>
      <dgm:spPr/>
    </dgm:pt>
    <dgm:pt modelId="{D6E2F0CF-3C0E-4B6B-ABC0-294DFD739A83}" type="pres">
      <dgm:prSet presAssocID="{0B68BB1C-DED0-4158-9EF3-FD82E52669E2}" presName="linNode" presStyleCnt="0"/>
      <dgm:spPr/>
    </dgm:pt>
    <dgm:pt modelId="{13EA6272-BEAF-4A3B-B6F3-2ACBF0CE7989}" type="pres">
      <dgm:prSet presAssocID="{0B68BB1C-DED0-4158-9EF3-FD82E52669E2}" presName="parTx" presStyleLbl="revTx" presStyleIdx="3" presStyleCnt="6">
        <dgm:presLayoutVars>
          <dgm:chMax val="1"/>
          <dgm:bulletEnabled val="1"/>
        </dgm:presLayoutVars>
      </dgm:prSet>
      <dgm:spPr/>
      <dgm:t>
        <a:bodyPr/>
        <a:lstStyle/>
        <a:p>
          <a:endParaRPr lang="en-US"/>
        </a:p>
      </dgm:t>
    </dgm:pt>
    <dgm:pt modelId="{F1136544-2BAA-4993-8BD6-8A004C6AFDB3}" type="pres">
      <dgm:prSet presAssocID="{0B68BB1C-DED0-4158-9EF3-FD82E52669E2}" presName="bracket" presStyleLbl="parChTrans1D1" presStyleIdx="3" presStyleCnt="6"/>
      <dgm:spPr/>
    </dgm:pt>
    <dgm:pt modelId="{D3741D83-F305-4674-A297-8C26066C3A08}" type="pres">
      <dgm:prSet presAssocID="{0B68BB1C-DED0-4158-9EF3-FD82E52669E2}" presName="spH" presStyleCnt="0"/>
      <dgm:spPr/>
    </dgm:pt>
    <dgm:pt modelId="{775EF726-FE5E-467B-A10D-5D6D39E9E632}" type="pres">
      <dgm:prSet presAssocID="{0B68BB1C-DED0-4158-9EF3-FD82E52669E2}" presName="desTx" presStyleLbl="node1" presStyleIdx="3" presStyleCnt="6" custScaleX="102383" custScaleY="122760">
        <dgm:presLayoutVars>
          <dgm:bulletEnabled val="1"/>
        </dgm:presLayoutVars>
      </dgm:prSet>
      <dgm:spPr/>
      <dgm:t>
        <a:bodyPr/>
        <a:lstStyle/>
        <a:p>
          <a:endParaRPr lang="en-US"/>
        </a:p>
      </dgm:t>
    </dgm:pt>
    <dgm:pt modelId="{84124FBC-DCC1-488F-A8F0-EC65C6BBDE0E}" type="pres">
      <dgm:prSet presAssocID="{80CBF4D4-0710-4347-A380-7C20BDBC34C2}" presName="spV" presStyleCnt="0"/>
      <dgm:spPr/>
    </dgm:pt>
    <dgm:pt modelId="{62D164B7-2DC2-49C0-8A43-C6F18162EC23}" type="pres">
      <dgm:prSet presAssocID="{3F0892D2-23FB-4B70-86DA-D83B0F3773CD}" presName="linNode" presStyleCnt="0"/>
      <dgm:spPr/>
    </dgm:pt>
    <dgm:pt modelId="{436074C7-4883-4BA8-8AB2-B354412C8F75}" type="pres">
      <dgm:prSet presAssocID="{3F0892D2-23FB-4B70-86DA-D83B0F3773CD}" presName="parTx" presStyleLbl="revTx" presStyleIdx="4" presStyleCnt="6">
        <dgm:presLayoutVars>
          <dgm:chMax val="1"/>
          <dgm:bulletEnabled val="1"/>
        </dgm:presLayoutVars>
      </dgm:prSet>
      <dgm:spPr/>
      <dgm:t>
        <a:bodyPr/>
        <a:lstStyle/>
        <a:p>
          <a:endParaRPr lang="en-US"/>
        </a:p>
      </dgm:t>
    </dgm:pt>
    <dgm:pt modelId="{DAC77EB5-869E-412B-960E-A0799EF49E51}" type="pres">
      <dgm:prSet presAssocID="{3F0892D2-23FB-4B70-86DA-D83B0F3773CD}" presName="bracket" presStyleLbl="parChTrans1D1" presStyleIdx="4" presStyleCnt="6"/>
      <dgm:spPr/>
    </dgm:pt>
    <dgm:pt modelId="{A522D205-1C43-426C-927B-1DF58001D1C2}" type="pres">
      <dgm:prSet presAssocID="{3F0892D2-23FB-4B70-86DA-D83B0F3773CD}" presName="spH" presStyleCnt="0"/>
      <dgm:spPr/>
    </dgm:pt>
    <dgm:pt modelId="{445F3D44-50AA-4661-BC29-99D09C2AF826}" type="pres">
      <dgm:prSet presAssocID="{3F0892D2-23FB-4B70-86DA-D83B0F3773CD}" presName="desTx" presStyleLbl="node1" presStyleIdx="4" presStyleCnt="6" custScaleX="102383" custScaleY="128600">
        <dgm:presLayoutVars>
          <dgm:bulletEnabled val="1"/>
        </dgm:presLayoutVars>
      </dgm:prSet>
      <dgm:spPr/>
      <dgm:t>
        <a:bodyPr/>
        <a:lstStyle/>
        <a:p>
          <a:endParaRPr lang="en-US"/>
        </a:p>
      </dgm:t>
    </dgm:pt>
    <dgm:pt modelId="{69A3532A-52F0-43AE-8898-DDD6A4E45ABB}" type="pres">
      <dgm:prSet presAssocID="{9A6B6B6D-6EA8-4D64-B4FF-807679C76E39}" presName="spV" presStyleCnt="0"/>
      <dgm:spPr/>
    </dgm:pt>
    <dgm:pt modelId="{4F845E20-B960-487B-A4D9-94706814B3F0}" type="pres">
      <dgm:prSet presAssocID="{6F3DBB49-7B56-4B95-8C38-8969718DD322}" presName="linNode" presStyleCnt="0"/>
      <dgm:spPr/>
    </dgm:pt>
    <dgm:pt modelId="{EDCFA2B4-864A-44AB-B28B-8760524A0FF6}" type="pres">
      <dgm:prSet presAssocID="{6F3DBB49-7B56-4B95-8C38-8969718DD322}" presName="parTx" presStyleLbl="revTx" presStyleIdx="5" presStyleCnt="6">
        <dgm:presLayoutVars>
          <dgm:chMax val="1"/>
          <dgm:bulletEnabled val="1"/>
        </dgm:presLayoutVars>
      </dgm:prSet>
      <dgm:spPr/>
      <dgm:t>
        <a:bodyPr/>
        <a:lstStyle/>
        <a:p>
          <a:endParaRPr lang="en-US"/>
        </a:p>
      </dgm:t>
    </dgm:pt>
    <dgm:pt modelId="{DDCCA0D3-83EE-441E-999C-0ED3F7AC2BBF}" type="pres">
      <dgm:prSet presAssocID="{6F3DBB49-7B56-4B95-8C38-8969718DD322}" presName="bracket" presStyleLbl="parChTrans1D1" presStyleIdx="5" presStyleCnt="6"/>
      <dgm:spPr/>
    </dgm:pt>
    <dgm:pt modelId="{D8834643-7D65-4AF1-BD69-B830C70B0B44}" type="pres">
      <dgm:prSet presAssocID="{6F3DBB49-7B56-4B95-8C38-8969718DD322}" presName="spH" presStyleCnt="0"/>
      <dgm:spPr/>
    </dgm:pt>
    <dgm:pt modelId="{4B337F28-C584-43DA-88CC-4B84BAAF94DF}" type="pres">
      <dgm:prSet presAssocID="{6F3DBB49-7B56-4B95-8C38-8969718DD322}" presName="desTx" presStyleLbl="node1" presStyleIdx="5" presStyleCnt="6" custScaleX="100583" custScaleY="128317" custLinFactNeighborX="-7321" custLinFactNeighborY="31714">
        <dgm:presLayoutVars>
          <dgm:bulletEnabled val="1"/>
        </dgm:presLayoutVars>
      </dgm:prSet>
      <dgm:spPr/>
      <dgm:t>
        <a:bodyPr/>
        <a:lstStyle/>
        <a:p>
          <a:endParaRPr lang="en-US"/>
        </a:p>
      </dgm:t>
    </dgm:pt>
  </dgm:ptLst>
  <dgm:cxnLst>
    <dgm:cxn modelId="{081954FD-6CC3-4A06-8FC5-D1502167CBAC}" srcId="{0B68BB1C-DED0-4158-9EF3-FD82E52669E2}" destId="{6FEBCE1D-49B7-446D-8AA0-912FD21937FF}" srcOrd="0" destOrd="0" parTransId="{90AB0CFC-8D1C-4612-8286-0C3F4CE0DA59}" sibTransId="{04DC3BAF-1243-4548-83BB-8ED14E2EB96E}"/>
    <dgm:cxn modelId="{7EA5D938-EB33-4A5C-A23B-5829BEBCECA6}" type="presOf" srcId="{0B68BB1C-DED0-4158-9EF3-FD82E52669E2}" destId="{13EA6272-BEAF-4A3B-B6F3-2ACBF0CE7989}" srcOrd="0" destOrd="0" presId="urn:diagrams.loki3.com/BracketList"/>
    <dgm:cxn modelId="{E753829A-8902-4EDC-B24A-4D2B98A63090}" srcId="{6DD8AE15-F142-47F1-96FF-0F3EF24756AB}" destId="{17CAB99D-FA7D-4748-8C9B-64EEE3498F96}" srcOrd="0" destOrd="0" parTransId="{8FB52EF2-E0AD-4439-A7B5-8EED65428563}" sibTransId="{4A9C61C4-47E5-4B6B-A46E-2039F64C0972}"/>
    <dgm:cxn modelId="{6664DD34-2AD9-4C26-8079-FEDFE58D6ADC}" srcId="{3F0892D2-23FB-4B70-86DA-D83B0F3773CD}" destId="{44387C0E-B230-4F9F-B325-7D58AA8FB6DF}" srcOrd="0" destOrd="0" parTransId="{0CC083A1-7D73-45C1-896C-267E65411043}" sibTransId="{913223B7-92E9-41A9-82FB-B7CEF12B563E}"/>
    <dgm:cxn modelId="{CB390422-E480-4D5C-8A91-04D31A80D033}" type="presOf" srcId="{0AAA5C88-DDB7-4067-8C31-B74EE98CF502}" destId="{4B337F28-C584-43DA-88CC-4B84BAAF94DF}" srcOrd="0" destOrd="0" presId="urn:diagrams.loki3.com/BracketList"/>
    <dgm:cxn modelId="{C6FD4D4C-87C2-42A3-8AFB-28E44AF72E12}" type="presOf" srcId="{6FEBCE1D-49B7-446D-8AA0-912FD21937FF}" destId="{775EF726-FE5E-467B-A10D-5D6D39E9E632}" srcOrd="0" destOrd="0" presId="urn:diagrams.loki3.com/BracketList"/>
    <dgm:cxn modelId="{089E2F68-3290-4998-B25D-F1D681CDA3E4}" srcId="{222003AC-52CF-43ED-A13C-D580F65BD304}" destId="{3DA7F4B0-CFE5-4AC5-9CC8-D4892B5A8859}" srcOrd="0" destOrd="0" parTransId="{788321ED-46CE-4A6B-A547-4DAA61D33A66}" sibTransId="{4CBD26F3-57D7-427C-BA8A-CCC5EE704EEA}"/>
    <dgm:cxn modelId="{1D75C708-5D17-4E2C-92E3-40069519205D}" srcId="{A58B9E65-42BE-4F38-80F8-30B39FC14F52}" destId="{222003AC-52CF-43ED-A13C-D580F65BD304}" srcOrd="2" destOrd="0" parTransId="{06139AA7-AD29-47CB-9DAC-7A272EB01284}" sibTransId="{62B1FD7C-B2A7-42C7-8645-5E2A9737D412}"/>
    <dgm:cxn modelId="{C381A99A-51A8-4354-A0AA-762C92033230}" srcId="{A58B9E65-42BE-4F38-80F8-30B39FC14F52}" destId="{0B68BB1C-DED0-4158-9EF3-FD82E52669E2}" srcOrd="3" destOrd="0" parTransId="{1BB7FD24-ED33-4F6A-B039-A783B7DEC8F1}" sibTransId="{80CBF4D4-0710-4347-A380-7C20BDBC34C2}"/>
    <dgm:cxn modelId="{6449A9E0-EDBB-431B-B740-B8178E3602E8}" srcId="{A58B9E65-42BE-4F38-80F8-30B39FC14F52}" destId="{6DD8AE15-F142-47F1-96FF-0F3EF24756AB}" srcOrd="1" destOrd="0" parTransId="{9B696417-AF74-41FD-BD0A-DA3F7E271049}" sibTransId="{4A0A9B86-7C7B-4668-A067-951ABAC2B0A6}"/>
    <dgm:cxn modelId="{18167A86-FB57-4F02-9B8E-784D8E7362A7}" srcId="{3842C6C9-7C57-482C-B90D-6693CFC0AE0A}" destId="{B4A6A766-DAC3-48CB-B28A-C55B2C82FF7F}" srcOrd="0" destOrd="0" parTransId="{CF081E00-A22B-43CC-B79C-C1FBC1DAB7AE}" sibTransId="{F801347F-1E59-4777-AFFF-32036CAF72A1}"/>
    <dgm:cxn modelId="{B3110255-5A27-4382-9511-F2DA98EDB877}" type="presOf" srcId="{6F3DBB49-7B56-4B95-8C38-8969718DD322}" destId="{EDCFA2B4-864A-44AB-B28B-8760524A0FF6}" srcOrd="0" destOrd="0" presId="urn:diagrams.loki3.com/BracketList"/>
    <dgm:cxn modelId="{790AA31B-F5FB-41E1-AA5D-1D7B19783E9A}" type="presOf" srcId="{3842C6C9-7C57-482C-B90D-6693CFC0AE0A}" destId="{5B4BE68D-4DAA-4348-AA12-D36699098352}" srcOrd="0" destOrd="0" presId="urn:diagrams.loki3.com/BracketList"/>
    <dgm:cxn modelId="{35A1D01E-7A98-4EC4-870B-FC9BFA8345FD}" type="presOf" srcId="{B4A6A766-DAC3-48CB-B28A-C55B2C82FF7F}" destId="{32180D3C-1EC4-4EE8-85AD-9907F0DCBAA7}" srcOrd="0" destOrd="0" presId="urn:diagrams.loki3.com/BracketList"/>
    <dgm:cxn modelId="{5BCC2817-D9CE-4A5B-BE8C-7B58F61F2780}" type="presOf" srcId="{6DD8AE15-F142-47F1-96FF-0F3EF24756AB}" destId="{2AFF655D-4AB5-49E3-8490-5E7C09DE1060}" srcOrd="0" destOrd="0" presId="urn:diagrams.loki3.com/BracketList"/>
    <dgm:cxn modelId="{FAFBABDF-90F7-4A19-98C1-C07BF147A5E4}" type="presOf" srcId="{44387C0E-B230-4F9F-B325-7D58AA8FB6DF}" destId="{445F3D44-50AA-4661-BC29-99D09C2AF826}" srcOrd="0" destOrd="0" presId="urn:diagrams.loki3.com/BracketList"/>
    <dgm:cxn modelId="{9ED02ECD-82C7-40FB-A580-A752CD50B096}" srcId="{6F3DBB49-7B56-4B95-8C38-8969718DD322}" destId="{0AAA5C88-DDB7-4067-8C31-B74EE98CF502}" srcOrd="0" destOrd="0" parTransId="{750B2C1B-9002-4BDB-8C14-5D5968C173EA}" sibTransId="{BC194CFC-8F0D-4B3C-84B3-603EAF332F7D}"/>
    <dgm:cxn modelId="{FCC2EEB1-D84C-458B-B88F-C20BD9029FC4}" srcId="{A58B9E65-42BE-4F38-80F8-30B39FC14F52}" destId="{6F3DBB49-7B56-4B95-8C38-8969718DD322}" srcOrd="5" destOrd="0" parTransId="{C5D36A22-154D-4EFB-B349-71224FB80AE9}" sibTransId="{3CFA9C33-0881-4B2B-BCBD-164B061760BF}"/>
    <dgm:cxn modelId="{756D55D8-3BF9-47F7-B8F0-B72A2691553C}" type="presOf" srcId="{3DA7F4B0-CFE5-4AC5-9CC8-D4892B5A8859}" destId="{F6F55047-62DF-44BA-A499-12E7B0B4B210}" srcOrd="0" destOrd="0" presId="urn:diagrams.loki3.com/BracketList"/>
    <dgm:cxn modelId="{ADBE3EC8-9EDB-4195-B64A-133A3B81A13F}" type="presOf" srcId="{222003AC-52CF-43ED-A13C-D580F65BD304}" destId="{97DC494C-0286-4AAF-9DC8-2F1AB35B28C6}" srcOrd="0" destOrd="0" presId="urn:diagrams.loki3.com/BracketList"/>
    <dgm:cxn modelId="{2C193574-F694-4088-8EAC-743BF158FD01}" srcId="{A58B9E65-42BE-4F38-80F8-30B39FC14F52}" destId="{3842C6C9-7C57-482C-B90D-6693CFC0AE0A}" srcOrd="0" destOrd="0" parTransId="{8245EC8A-5DD4-4382-A72A-4DF52D4CEE2B}" sibTransId="{86323001-EF76-49B2-AE6A-653C06088C34}"/>
    <dgm:cxn modelId="{DFA80AAD-37F2-4610-A36E-689721814435}" srcId="{A58B9E65-42BE-4F38-80F8-30B39FC14F52}" destId="{3F0892D2-23FB-4B70-86DA-D83B0F3773CD}" srcOrd="4" destOrd="0" parTransId="{D9779AA2-159C-4131-A055-BD90B71A03E4}" sibTransId="{9A6B6B6D-6EA8-4D64-B4FF-807679C76E39}"/>
    <dgm:cxn modelId="{1DA43628-C9FE-415F-9E63-4C3EAC8CC6F4}" type="presOf" srcId="{3F0892D2-23FB-4B70-86DA-D83B0F3773CD}" destId="{436074C7-4883-4BA8-8AB2-B354412C8F75}" srcOrd="0" destOrd="0" presId="urn:diagrams.loki3.com/BracketList"/>
    <dgm:cxn modelId="{2040F9EA-2F37-4307-B205-0FE80203E85A}" type="presOf" srcId="{A58B9E65-42BE-4F38-80F8-30B39FC14F52}" destId="{14D170DE-0984-4DFC-A04B-E532753E3EB7}" srcOrd="0" destOrd="0" presId="urn:diagrams.loki3.com/BracketList"/>
    <dgm:cxn modelId="{83569A92-030B-4F79-92E5-7E0D60523E9F}" type="presOf" srcId="{17CAB99D-FA7D-4748-8C9B-64EEE3498F96}" destId="{D48C9A23-B0BF-407E-AA86-BA66B5D33B2C}" srcOrd="0" destOrd="0" presId="urn:diagrams.loki3.com/BracketList"/>
    <dgm:cxn modelId="{3D359D89-09AA-46A7-AC29-A54DFA178F37}" type="presParOf" srcId="{14D170DE-0984-4DFC-A04B-E532753E3EB7}" destId="{869214A4-537D-48A8-A3DA-BFD580171288}" srcOrd="0" destOrd="0" presId="urn:diagrams.loki3.com/BracketList"/>
    <dgm:cxn modelId="{3C5C887F-EA6B-4AC3-BFD1-574D5020B05C}" type="presParOf" srcId="{869214A4-537D-48A8-A3DA-BFD580171288}" destId="{5B4BE68D-4DAA-4348-AA12-D36699098352}" srcOrd="0" destOrd="0" presId="urn:diagrams.loki3.com/BracketList"/>
    <dgm:cxn modelId="{00494EA9-0408-4362-9EAD-B5092D47FC76}" type="presParOf" srcId="{869214A4-537D-48A8-A3DA-BFD580171288}" destId="{DB96651E-D50F-4B7E-A322-D59599BAC42C}" srcOrd="1" destOrd="0" presId="urn:diagrams.loki3.com/BracketList"/>
    <dgm:cxn modelId="{ADDBE527-C862-4157-B942-F03034E93DB5}" type="presParOf" srcId="{869214A4-537D-48A8-A3DA-BFD580171288}" destId="{D0DDCB66-AFE3-4557-AA9E-07102D972CA0}" srcOrd="2" destOrd="0" presId="urn:diagrams.loki3.com/BracketList"/>
    <dgm:cxn modelId="{1675F07C-7475-4A5C-985F-2FEDA59AD113}" type="presParOf" srcId="{869214A4-537D-48A8-A3DA-BFD580171288}" destId="{32180D3C-1EC4-4EE8-85AD-9907F0DCBAA7}" srcOrd="3" destOrd="0" presId="urn:diagrams.loki3.com/BracketList"/>
    <dgm:cxn modelId="{543B1D83-2845-4223-B195-A2EC5061A74C}" type="presParOf" srcId="{14D170DE-0984-4DFC-A04B-E532753E3EB7}" destId="{F2065A04-6B0F-447E-952F-216EE97D32BB}" srcOrd="1" destOrd="0" presId="urn:diagrams.loki3.com/BracketList"/>
    <dgm:cxn modelId="{044E5EF7-09E2-4D39-AA13-0647169C3805}" type="presParOf" srcId="{14D170DE-0984-4DFC-A04B-E532753E3EB7}" destId="{6CC2354A-23C9-46EC-B4C6-8D6C47C05740}" srcOrd="2" destOrd="0" presId="urn:diagrams.loki3.com/BracketList"/>
    <dgm:cxn modelId="{10D78D08-47CD-4BDA-8843-99F7CCF1352A}" type="presParOf" srcId="{6CC2354A-23C9-46EC-B4C6-8D6C47C05740}" destId="{2AFF655D-4AB5-49E3-8490-5E7C09DE1060}" srcOrd="0" destOrd="0" presId="urn:diagrams.loki3.com/BracketList"/>
    <dgm:cxn modelId="{43AEF49C-2082-47A5-902A-7E1EAA5EF5E2}" type="presParOf" srcId="{6CC2354A-23C9-46EC-B4C6-8D6C47C05740}" destId="{3521D5B3-C8F6-4B27-AD29-EF89230DA912}" srcOrd="1" destOrd="0" presId="urn:diagrams.loki3.com/BracketList"/>
    <dgm:cxn modelId="{26FFEBE3-6C54-4162-9565-97BE16D75FBE}" type="presParOf" srcId="{6CC2354A-23C9-46EC-B4C6-8D6C47C05740}" destId="{2AB39CED-4A4E-424D-9A94-268CFC76539C}" srcOrd="2" destOrd="0" presId="urn:diagrams.loki3.com/BracketList"/>
    <dgm:cxn modelId="{B6BA4656-BE0F-451C-A6A9-27DED8D27FDA}" type="presParOf" srcId="{6CC2354A-23C9-46EC-B4C6-8D6C47C05740}" destId="{D48C9A23-B0BF-407E-AA86-BA66B5D33B2C}" srcOrd="3" destOrd="0" presId="urn:diagrams.loki3.com/BracketList"/>
    <dgm:cxn modelId="{BC84B4BC-AB0F-40C0-8E46-18B8B7356C6E}" type="presParOf" srcId="{14D170DE-0984-4DFC-A04B-E532753E3EB7}" destId="{3B022F7F-CA03-4767-AE53-AFC65A39E494}" srcOrd="3" destOrd="0" presId="urn:diagrams.loki3.com/BracketList"/>
    <dgm:cxn modelId="{8CBD381B-70C7-44CB-B87B-529AA80A12BC}" type="presParOf" srcId="{14D170DE-0984-4DFC-A04B-E532753E3EB7}" destId="{258020D7-BF70-4BB7-9DF7-B5974A8CF561}" srcOrd="4" destOrd="0" presId="urn:diagrams.loki3.com/BracketList"/>
    <dgm:cxn modelId="{26715D26-B279-4BA4-91A3-36EAD2D9C7A1}" type="presParOf" srcId="{258020D7-BF70-4BB7-9DF7-B5974A8CF561}" destId="{97DC494C-0286-4AAF-9DC8-2F1AB35B28C6}" srcOrd="0" destOrd="0" presId="urn:diagrams.loki3.com/BracketList"/>
    <dgm:cxn modelId="{DB6DEC1D-F06B-4FF5-9ACB-9BA9DCE5D61D}" type="presParOf" srcId="{258020D7-BF70-4BB7-9DF7-B5974A8CF561}" destId="{CDC42226-9393-4A0E-818D-955AE4778F9E}" srcOrd="1" destOrd="0" presId="urn:diagrams.loki3.com/BracketList"/>
    <dgm:cxn modelId="{A7EF36E9-1575-4E66-A721-209BD1338480}" type="presParOf" srcId="{258020D7-BF70-4BB7-9DF7-B5974A8CF561}" destId="{DA7BC11E-167F-43FD-B6E7-2888CA3C951C}" srcOrd="2" destOrd="0" presId="urn:diagrams.loki3.com/BracketList"/>
    <dgm:cxn modelId="{FD6C93A7-7D0A-4B41-89C0-E369735592EF}" type="presParOf" srcId="{258020D7-BF70-4BB7-9DF7-B5974A8CF561}" destId="{F6F55047-62DF-44BA-A499-12E7B0B4B210}" srcOrd="3" destOrd="0" presId="urn:diagrams.loki3.com/BracketList"/>
    <dgm:cxn modelId="{8AF5D98D-8562-4728-AA5A-96E017EC470B}" type="presParOf" srcId="{14D170DE-0984-4DFC-A04B-E532753E3EB7}" destId="{E683C153-6029-4F9C-B6FE-5F433067CA7C}" srcOrd="5" destOrd="0" presId="urn:diagrams.loki3.com/BracketList"/>
    <dgm:cxn modelId="{06E5D5C1-E441-46A8-A4AC-34A47F4C30B1}" type="presParOf" srcId="{14D170DE-0984-4DFC-A04B-E532753E3EB7}" destId="{D6E2F0CF-3C0E-4B6B-ABC0-294DFD739A83}" srcOrd="6" destOrd="0" presId="urn:diagrams.loki3.com/BracketList"/>
    <dgm:cxn modelId="{2B31AAB7-2926-4FA1-9359-72C1FFCFC69D}" type="presParOf" srcId="{D6E2F0CF-3C0E-4B6B-ABC0-294DFD739A83}" destId="{13EA6272-BEAF-4A3B-B6F3-2ACBF0CE7989}" srcOrd="0" destOrd="0" presId="urn:diagrams.loki3.com/BracketList"/>
    <dgm:cxn modelId="{A0892DA2-FB4B-4FE4-9F0C-FDF374B804C6}" type="presParOf" srcId="{D6E2F0CF-3C0E-4B6B-ABC0-294DFD739A83}" destId="{F1136544-2BAA-4993-8BD6-8A004C6AFDB3}" srcOrd="1" destOrd="0" presId="urn:diagrams.loki3.com/BracketList"/>
    <dgm:cxn modelId="{FF859CF2-25A5-47F5-8FCD-D4095E16995E}" type="presParOf" srcId="{D6E2F0CF-3C0E-4B6B-ABC0-294DFD739A83}" destId="{D3741D83-F305-4674-A297-8C26066C3A08}" srcOrd="2" destOrd="0" presId="urn:diagrams.loki3.com/BracketList"/>
    <dgm:cxn modelId="{D6648892-74F3-4495-8AC4-DF564E53F7D5}" type="presParOf" srcId="{D6E2F0CF-3C0E-4B6B-ABC0-294DFD739A83}" destId="{775EF726-FE5E-467B-A10D-5D6D39E9E632}" srcOrd="3" destOrd="0" presId="urn:diagrams.loki3.com/BracketList"/>
    <dgm:cxn modelId="{2A6728F0-6F24-4A37-80AD-64DB54BC8998}" type="presParOf" srcId="{14D170DE-0984-4DFC-A04B-E532753E3EB7}" destId="{84124FBC-DCC1-488F-A8F0-EC65C6BBDE0E}" srcOrd="7" destOrd="0" presId="urn:diagrams.loki3.com/BracketList"/>
    <dgm:cxn modelId="{FD8891B3-4912-4F84-A717-A3AD4F95B68A}" type="presParOf" srcId="{14D170DE-0984-4DFC-A04B-E532753E3EB7}" destId="{62D164B7-2DC2-49C0-8A43-C6F18162EC23}" srcOrd="8" destOrd="0" presId="urn:diagrams.loki3.com/BracketList"/>
    <dgm:cxn modelId="{8B61FA45-9F88-414D-9422-D7568C9DC829}" type="presParOf" srcId="{62D164B7-2DC2-49C0-8A43-C6F18162EC23}" destId="{436074C7-4883-4BA8-8AB2-B354412C8F75}" srcOrd="0" destOrd="0" presId="urn:diagrams.loki3.com/BracketList"/>
    <dgm:cxn modelId="{06B6F178-3B55-4993-9162-9DF765F50253}" type="presParOf" srcId="{62D164B7-2DC2-49C0-8A43-C6F18162EC23}" destId="{DAC77EB5-869E-412B-960E-A0799EF49E51}" srcOrd="1" destOrd="0" presId="urn:diagrams.loki3.com/BracketList"/>
    <dgm:cxn modelId="{09AB28F2-3AE6-41A1-B4E8-4A92864557CC}" type="presParOf" srcId="{62D164B7-2DC2-49C0-8A43-C6F18162EC23}" destId="{A522D205-1C43-426C-927B-1DF58001D1C2}" srcOrd="2" destOrd="0" presId="urn:diagrams.loki3.com/BracketList"/>
    <dgm:cxn modelId="{33A284DA-375D-4B5B-AE22-F028D460EDCE}" type="presParOf" srcId="{62D164B7-2DC2-49C0-8A43-C6F18162EC23}" destId="{445F3D44-50AA-4661-BC29-99D09C2AF826}" srcOrd="3" destOrd="0" presId="urn:diagrams.loki3.com/BracketList"/>
    <dgm:cxn modelId="{F599C3BD-F3ED-4754-B755-0719071AC13B}" type="presParOf" srcId="{14D170DE-0984-4DFC-A04B-E532753E3EB7}" destId="{69A3532A-52F0-43AE-8898-DDD6A4E45ABB}" srcOrd="9" destOrd="0" presId="urn:diagrams.loki3.com/BracketList"/>
    <dgm:cxn modelId="{26063506-78DD-4806-B6A8-6F3899C0BF97}" type="presParOf" srcId="{14D170DE-0984-4DFC-A04B-E532753E3EB7}" destId="{4F845E20-B960-487B-A4D9-94706814B3F0}" srcOrd="10" destOrd="0" presId="urn:diagrams.loki3.com/BracketList"/>
    <dgm:cxn modelId="{9ADC0B38-BE1B-454B-BD23-2B31FEF6D026}" type="presParOf" srcId="{4F845E20-B960-487B-A4D9-94706814B3F0}" destId="{EDCFA2B4-864A-44AB-B28B-8760524A0FF6}" srcOrd="0" destOrd="0" presId="urn:diagrams.loki3.com/BracketList"/>
    <dgm:cxn modelId="{6E262C02-F638-4E75-A83B-DC2AFF5B5E4C}" type="presParOf" srcId="{4F845E20-B960-487B-A4D9-94706814B3F0}" destId="{DDCCA0D3-83EE-441E-999C-0ED3F7AC2BBF}" srcOrd="1" destOrd="0" presId="urn:diagrams.loki3.com/BracketList"/>
    <dgm:cxn modelId="{7B80CF66-473C-4D0E-8CAB-B055EFE93228}" type="presParOf" srcId="{4F845E20-B960-487B-A4D9-94706814B3F0}" destId="{D8834643-7D65-4AF1-BD69-B830C70B0B44}" srcOrd="2" destOrd="0" presId="urn:diagrams.loki3.com/BracketList"/>
    <dgm:cxn modelId="{603CB67D-BE81-4C02-B0B2-84145AB23313}" type="presParOf" srcId="{4F845E20-B960-487B-A4D9-94706814B3F0}" destId="{4B337F28-C584-43DA-88CC-4B84BAAF94DF}" srcOrd="3" destOrd="0" presId="urn:diagrams.loki3.com/Bracket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36826980-16FF-496E-813E-E993378810BF}" type="doc">
      <dgm:prSet loTypeId="urn:microsoft.com/office/officeart/2011/layout/HexagonRadial" loCatId="officeonline" qsTypeId="urn:microsoft.com/office/officeart/2005/8/quickstyle/simple1" qsCatId="simple" csTypeId="urn:microsoft.com/office/officeart/2005/8/colors/accent1_2" csCatId="accent1" phldr="1"/>
      <dgm:spPr/>
      <dgm:t>
        <a:bodyPr/>
        <a:lstStyle/>
        <a:p>
          <a:endParaRPr lang="en-US"/>
        </a:p>
      </dgm:t>
    </dgm:pt>
    <dgm:pt modelId="{515B6698-0505-4C8F-BE23-9870ED1742CB}">
      <dgm:prSet phldrT="[Text]"/>
      <dgm:spPr>
        <a:solidFill>
          <a:srgbClr val="C00000"/>
        </a:solidFill>
      </dgm:spPr>
      <dgm:t>
        <a:bodyPr/>
        <a:lstStyle/>
        <a:p>
          <a:r>
            <a:rPr lang="en-US" dirty="0" smtClean="0"/>
            <a:t>Self-Care</a:t>
          </a:r>
          <a:endParaRPr lang="en-US" dirty="0"/>
        </a:p>
      </dgm:t>
    </dgm:pt>
    <dgm:pt modelId="{049CAB74-5C1C-426E-A922-5C5F55FB9B4D}" type="parTrans" cxnId="{8D110D4E-BCB2-46D4-9335-A6A13A69E620}">
      <dgm:prSet/>
      <dgm:spPr/>
      <dgm:t>
        <a:bodyPr/>
        <a:lstStyle/>
        <a:p>
          <a:endParaRPr lang="en-US"/>
        </a:p>
      </dgm:t>
    </dgm:pt>
    <dgm:pt modelId="{76A9A5A4-9FAB-4338-B6A8-EFD33014E419}" type="sibTrans" cxnId="{8D110D4E-BCB2-46D4-9335-A6A13A69E620}">
      <dgm:prSet/>
      <dgm:spPr/>
      <dgm:t>
        <a:bodyPr/>
        <a:lstStyle/>
        <a:p>
          <a:endParaRPr lang="en-US"/>
        </a:p>
      </dgm:t>
    </dgm:pt>
    <dgm:pt modelId="{5E225A10-0EE6-49D8-89F0-63639E22D0D1}">
      <dgm:prSet phldrT="[Text]"/>
      <dgm:spPr>
        <a:solidFill>
          <a:srgbClr val="F14235"/>
        </a:solidFill>
      </dgm:spPr>
      <dgm:t>
        <a:bodyPr/>
        <a:lstStyle/>
        <a:p>
          <a:r>
            <a:rPr lang="en-US" dirty="0" smtClean="0"/>
            <a:t>Activities that bring YOU enjoyment  </a:t>
          </a:r>
          <a:endParaRPr lang="en-US" dirty="0"/>
        </a:p>
      </dgm:t>
    </dgm:pt>
    <dgm:pt modelId="{570429D7-C60F-4143-9714-1F8A2C2B18FB}" type="parTrans" cxnId="{81B94CCD-FD8F-401A-8E31-9E81DD44A262}">
      <dgm:prSet/>
      <dgm:spPr/>
      <dgm:t>
        <a:bodyPr/>
        <a:lstStyle/>
        <a:p>
          <a:endParaRPr lang="en-US"/>
        </a:p>
      </dgm:t>
    </dgm:pt>
    <dgm:pt modelId="{505D2DDA-A6C5-43D4-9A58-1D693A1E0D6B}" type="sibTrans" cxnId="{81B94CCD-FD8F-401A-8E31-9E81DD44A262}">
      <dgm:prSet/>
      <dgm:spPr/>
      <dgm:t>
        <a:bodyPr/>
        <a:lstStyle/>
        <a:p>
          <a:endParaRPr lang="en-US"/>
        </a:p>
      </dgm:t>
    </dgm:pt>
    <dgm:pt modelId="{87554E93-674C-4D36-A711-AF4127FACE0C}">
      <dgm:prSet phldrT="[Text]"/>
      <dgm:spPr>
        <a:solidFill>
          <a:srgbClr val="F14235"/>
        </a:solidFill>
      </dgm:spPr>
      <dgm:t>
        <a:bodyPr/>
        <a:lstStyle/>
        <a:p>
          <a:r>
            <a:rPr lang="en-US" dirty="0" smtClean="0"/>
            <a:t>Activities that take care of YOU </a:t>
          </a:r>
          <a:endParaRPr lang="en-US" dirty="0"/>
        </a:p>
      </dgm:t>
    </dgm:pt>
    <dgm:pt modelId="{9F2DED67-4421-4838-B883-9FEB8C701E9E}" type="parTrans" cxnId="{72347C38-2EF9-43B8-AE6C-06D3622067F4}">
      <dgm:prSet/>
      <dgm:spPr/>
      <dgm:t>
        <a:bodyPr/>
        <a:lstStyle/>
        <a:p>
          <a:endParaRPr lang="en-US"/>
        </a:p>
      </dgm:t>
    </dgm:pt>
    <dgm:pt modelId="{2C8CAE66-7DCC-475E-8F67-18348B565AD2}" type="sibTrans" cxnId="{72347C38-2EF9-43B8-AE6C-06D3622067F4}">
      <dgm:prSet/>
      <dgm:spPr/>
      <dgm:t>
        <a:bodyPr/>
        <a:lstStyle/>
        <a:p>
          <a:endParaRPr lang="en-US"/>
        </a:p>
      </dgm:t>
    </dgm:pt>
    <dgm:pt modelId="{E16176BB-0B60-491E-97AE-1B544CDC1126}">
      <dgm:prSet phldrT="[Text]"/>
      <dgm:spPr>
        <a:solidFill>
          <a:srgbClr val="F14235"/>
        </a:solidFill>
      </dgm:spPr>
      <dgm:t>
        <a:bodyPr/>
        <a:lstStyle/>
        <a:p>
          <a:r>
            <a:rPr lang="en-US" dirty="0" smtClean="0"/>
            <a:t>Activities that prioritize YOU </a:t>
          </a:r>
          <a:endParaRPr lang="en-US" dirty="0"/>
        </a:p>
      </dgm:t>
    </dgm:pt>
    <dgm:pt modelId="{5E62FF8C-D979-4290-9056-5795BE70B508}" type="parTrans" cxnId="{52B31D8A-CDD8-4DB4-91E5-16611AF9F39E}">
      <dgm:prSet/>
      <dgm:spPr/>
      <dgm:t>
        <a:bodyPr/>
        <a:lstStyle/>
        <a:p>
          <a:endParaRPr lang="en-US"/>
        </a:p>
      </dgm:t>
    </dgm:pt>
    <dgm:pt modelId="{3DDDE9F3-4457-43C3-A592-DD3AAD2C185D}" type="sibTrans" cxnId="{52B31D8A-CDD8-4DB4-91E5-16611AF9F39E}">
      <dgm:prSet/>
      <dgm:spPr/>
      <dgm:t>
        <a:bodyPr/>
        <a:lstStyle/>
        <a:p>
          <a:endParaRPr lang="en-US"/>
        </a:p>
      </dgm:t>
    </dgm:pt>
    <dgm:pt modelId="{3F5E13E5-81DA-476B-B054-86F1FFA6D647}">
      <dgm:prSet phldrT="[Text]"/>
      <dgm:spPr>
        <a:solidFill>
          <a:srgbClr val="F14235"/>
        </a:solidFill>
      </dgm:spPr>
      <dgm:t>
        <a:bodyPr/>
        <a:lstStyle/>
        <a:p>
          <a:r>
            <a:rPr lang="en-US" dirty="0" smtClean="0"/>
            <a:t>Activities that help YOU reach YOUR goals </a:t>
          </a:r>
          <a:endParaRPr lang="en-US" dirty="0"/>
        </a:p>
      </dgm:t>
    </dgm:pt>
    <dgm:pt modelId="{14DC786B-6971-4148-BF7F-EF05652EB335}" type="parTrans" cxnId="{89838049-546F-437A-BD6D-4349D937832D}">
      <dgm:prSet/>
      <dgm:spPr/>
      <dgm:t>
        <a:bodyPr/>
        <a:lstStyle/>
        <a:p>
          <a:endParaRPr lang="en-US"/>
        </a:p>
      </dgm:t>
    </dgm:pt>
    <dgm:pt modelId="{B149BD95-4A53-43FB-BAC6-1760B274CB51}" type="sibTrans" cxnId="{89838049-546F-437A-BD6D-4349D937832D}">
      <dgm:prSet/>
      <dgm:spPr/>
      <dgm:t>
        <a:bodyPr/>
        <a:lstStyle/>
        <a:p>
          <a:endParaRPr lang="en-US"/>
        </a:p>
      </dgm:t>
    </dgm:pt>
    <dgm:pt modelId="{CF53B284-A5DD-4FC0-8025-A0AE9DCF92F8}">
      <dgm:prSet phldrT="[Text]"/>
      <dgm:spPr>
        <a:solidFill>
          <a:srgbClr val="F14235"/>
        </a:solidFill>
      </dgm:spPr>
      <dgm:t>
        <a:bodyPr/>
        <a:lstStyle/>
        <a:p>
          <a:r>
            <a:rPr lang="en-US" dirty="0" smtClean="0"/>
            <a:t>Activities that protect/ align with YOUR boundaries </a:t>
          </a:r>
          <a:endParaRPr lang="en-US" dirty="0"/>
        </a:p>
      </dgm:t>
    </dgm:pt>
    <dgm:pt modelId="{43594C48-BDCB-42BB-BCBF-39DE0B0907A2}" type="parTrans" cxnId="{BBA1C629-7228-44EE-9A9E-5BEB5360B0E9}">
      <dgm:prSet/>
      <dgm:spPr/>
      <dgm:t>
        <a:bodyPr/>
        <a:lstStyle/>
        <a:p>
          <a:endParaRPr lang="en-US"/>
        </a:p>
      </dgm:t>
    </dgm:pt>
    <dgm:pt modelId="{B05DBA21-858B-44D8-B21C-614EE8EFD37C}" type="sibTrans" cxnId="{BBA1C629-7228-44EE-9A9E-5BEB5360B0E9}">
      <dgm:prSet/>
      <dgm:spPr/>
      <dgm:t>
        <a:bodyPr/>
        <a:lstStyle/>
        <a:p>
          <a:endParaRPr lang="en-US"/>
        </a:p>
      </dgm:t>
    </dgm:pt>
    <dgm:pt modelId="{594733F7-693A-402E-932E-45CED90C7807}">
      <dgm:prSet phldrT="[Text]"/>
      <dgm:spPr>
        <a:solidFill>
          <a:srgbClr val="F14235"/>
        </a:solidFill>
      </dgm:spPr>
      <dgm:t>
        <a:bodyPr/>
        <a:lstStyle/>
        <a:p>
          <a:r>
            <a:rPr lang="en-US" dirty="0" smtClean="0"/>
            <a:t>Activities YOU can make long-term healthy habits</a:t>
          </a:r>
          <a:endParaRPr lang="en-US" dirty="0"/>
        </a:p>
      </dgm:t>
    </dgm:pt>
    <dgm:pt modelId="{B8791B23-C23A-45CA-A69C-C41FD973748E}" type="sibTrans" cxnId="{E20D617D-58DA-439E-A072-07B90EA51409}">
      <dgm:prSet/>
      <dgm:spPr/>
      <dgm:t>
        <a:bodyPr/>
        <a:lstStyle/>
        <a:p>
          <a:endParaRPr lang="en-US"/>
        </a:p>
      </dgm:t>
    </dgm:pt>
    <dgm:pt modelId="{076D58C3-D7AA-4619-8CB1-4F7848B62556}" type="parTrans" cxnId="{E20D617D-58DA-439E-A072-07B90EA51409}">
      <dgm:prSet/>
      <dgm:spPr/>
      <dgm:t>
        <a:bodyPr/>
        <a:lstStyle/>
        <a:p>
          <a:endParaRPr lang="en-US"/>
        </a:p>
      </dgm:t>
    </dgm:pt>
    <dgm:pt modelId="{0F72D64F-3B60-40A9-8874-A07025A6B2BB}" type="pres">
      <dgm:prSet presAssocID="{36826980-16FF-496E-813E-E993378810BF}" presName="Name0" presStyleCnt="0">
        <dgm:presLayoutVars>
          <dgm:chMax val="1"/>
          <dgm:chPref val="1"/>
          <dgm:dir/>
          <dgm:animOne val="branch"/>
          <dgm:animLvl val="lvl"/>
        </dgm:presLayoutVars>
      </dgm:prSet>
      <dgm:spPr/>
      <dgm:t>
        <a:bodyPr/>
        <a:lstStyle/>
        <a:p>
          <a:endParaRPr lang="en-US"/>
        </a:p>
      </dgm:t>
    </dgm:pt>
    <dgm:pt modelId="{14A29F65-96DD-4C27-979C-6ACED150F81C}" type="pres">
      <dgm:prSet presAssocID="{515B6698-0505-4C8F-BE23-9870ED1742CB}" presName="Parent" presStyleLbl="node0" presStyleIdx="0" presStyleCnt="1">
        <dgm:presLayoutVars>
          <dgm:chMax val="6"/>
          <dgm:chPref val="6"/>
        </dgm:presLayoutVars>
      </dgm:prSet>
      <dgm:spPr/>
      <dgm:t>
        <a:bodyPr/>
        <a:lstStyle/>
        <a:p>
          <a:endParaRPr lang="en-US"/>
        </a:p>
      </dgm:t>
    </dgm:pt>
    <dgm:pt modelId="{AEE41375-FE72-4A76-80A1-1C680D693AF8}" type="pres">
      <dgm:prSet presAssocID="{5E225A10-0EE6-49D8-89F0-63639E22D0D1}" presName="Accent1" presStyleCnt="0"/>
      <dgm:spPr/>
    </dgm:pt>
    <dgm:pt modelId="{2C483DB2-9637-4EBE-ACAF-3154680AD617}" type="pres">
      <dgm:prSet presAssocID="{5E225A10-0EE6-49D8-89F0-63639E22D0D1}" presName="Accent" presStyleLbl="bgShp" presStyleIdx="0" presStyleCnt="6"/>
      <dgm:spPr/>
    </dgm:pt>
    <dgm:pt modelId="{D49FB9D3-6576-4A4E-8E55-79C05CBDFC40}" type="pres">
      <dgm:prSet presAssocID="{5E225A10-0EE6-49D8-89F0-63639E22D0D1}" presName="Child1" presStyleLbl="node1" presStyleIdx="0" presStyleCnt="6">
        <dgm:presLayoutVars>
          <dgm:chMax val="0"/>
          <dgm:chPref val="0"/>
          <dgm:bulletEnabled val="1"/>
        </dgm:presLayoutVars>
      </dgm:prSet>
      <dgm:spPr/>
      <dgm:t>
        <a:bodyPr/>
        <a:lstStyle/>
        <a:p>
          <a:endParaRPr lang="en-US"/>
        </a:p>
      </dgm:t>
    </dgm:pt>
    <dgm:pt modelId="{A8DFE3A9-33BE-4D6C-8B44-BC752DEA8384}" type="pres">
      <dgm:prSet presAssocID="{87554E93-674C-4D36-A711-AF4127FACE0C}" presName="Accent2" presStyleCnt="0"/>
      <dgm:spPr/>
    </dgm:pt>
    <dgm:pt modelId="{D604058C-8665-48EC-AAD4-42F85BCF9254}" type="pres">
      <dgm:prSet presAssocID="{87554E93-674C-4D36-A711-AF4127FACE0C}" presName="Accent" presStyleLbl="bgShp" presStyleIdx="1" presStyleCnt="6"/>
      <dgm:spPr/>
    </dgm:pt>
    <dgm:pt modelId="{B0EAA78E-B0B1-4355-9E13-2BE28BF19DA3}" type="pres">
      <dgm:prSet presAssocID="{87554E93-674C-4D36-A711-AF4127FACE0C}" presName="Child2" presStyleLbl="node1" presStyleIdx="1" presStyleCnt="6">
        <dgm:presLayoutVars>
          <dgm:chMax val="0"/>
          <dgm:chPref val="0"/>
          <dgm:bulletEnabled val="1"/>
        </dgm:presLayoutVars>
      </dgm:prSet>
      <dgm:spPr/>
      <dgm:t>
        <a:bodyPr/>
        <a:lstStyle/>
        <a:p>
          <a:endParaRPr lang="en-US"/>
        </a:p>
      </dgm:t>
    </dgm:pt>
    <dgm:pt modelId="{1168BE35-9C34-4B34-9FE0-B25671EB4B7B}" type="pres">
      <dgm:prSet presAssocID="{E16176BB-0B60-491E-97AE-1B544CDC1126}" presName="Accent3" presStyleCnt="0"/>
      <dgm:spPr/>
    </dgm:pt>
    <dgm:pt modelId="{C6EDC829-F780-4624-B006-52B5EAFDAAFB}" type="pres">
      <dgm:prSet presAssocID="{E16176BB-0B60-491E-97AE-1B544CDC1126}" presName="Accent" presStyleLbl="bgShp" presStyleIdx="2" presStyleCnt="6"/>
      <dgm:spPr/>
    </dgm:pt>
    <dgm:pt modelId="{417E69CC-CFC4-413B-9658-6D22F381825C}" type="pres">
      <dgm:prSet presAssocID="{E16176BB-0B60-491E-97AE-1B544CDC1126}" presName="Child3" presStyleLbl="node1" presStyleIdx="2" presStyleCnt="6">
        <dgm:presLayoutVars>
          <dgm:chMax val="0"/>
          <dgm:chPref val="0"/>
          <dgm:bulletEnabled val="1"/>
        </dgm:presLayoutVars>
      </dgm:prSet>
      <dgm:spPr/>
      <dgm:t>
        <a:bodyPr/>
        <a:lstStyle/>
        <a:p>
          <a:endParaRPr lang="en-US"/>
        </a:p>
      </dgm:t>
    </dgm:pt>
    <dgm:pt modelId="{47EBF726-0637-461C-8FF1-BCD480F76502}" type="pres">
      <dgm:prSet presAssocID="{3F5E13E5-81DA-476B-B054-86F1FFA6D647}" presName="Accent4" presStyleCnt="0"/>
      <dgm:spPr/>
    </dgm:pt>
    <dgm:pt modelId="{FC2886F3-29C9-4F09-9AD3-9CE14E074E9C}" type="pres">
      <dgm:prSet presAssocID="{3F5E13E5-81DA-476B-B054-86F1FFA6D647}" presName="Accent" presStyleLbl="bgShp" presStyleIdx="3" presStyleCnt="6"/>
      <dgm:spPr/>
    </dgm:pt>
    <dgm:pt modelId="{37FFCD3B-C0A1-45BD-83D6-4A9961987970}" type="pres">
      <dgm:prSet presAssocID="{3F5E13E5-81DA-476B-B054-86F1FFA6D647}" presName="Child4" presStyleLbl="node1" presStyleIdx="3" presStyleCnt="6">
        <dgm:presLayoutVars>
          <dgm:chMax val="0"/>
          <dgm:chPref val="0"/>
          <dgm:bulletEnabled val="1"/>
        </dgm:presLayoutVars>
      </dgm:prSet>
      <dgm:spPr/>
      <dgm:t>
        <a:bodyPr/>
        <a:lstStyle/>
        <a:p>
          <a:endParaRPr lang="en-US"/>
        </a:p>
      </dgm:t>
    </dgm:pt>
    <dgm:pt modelId="{2B0E03B7-5C3D-4E8A-8408-3FF56180EF8A}" type="pres">
      <dgm:prSet presAssocID="{CF53B284-A5DD-4FC0-8025-A0AE9DCF92F8}" presName="Accent5" presStyleCnt="0"/>
      <dgm:spPr/>
    </dgm:pt>
    <dgm:pt modelId="{32CA1C27-45F9-47DE-A193-A9448CAA10E9}" type="pres">
      <dgm:prSet presAssocID="{CF53B284-A5DD-4FC0-8025-A0AE9DCF92F8}" presName="Accent" presStyleLbl="bgShp" presStyleIdx="4" presStyleCnt="6"/>
      <dgm:spPr/>
    </dgm:pt>
    <dgm:pt modelId="{F16FC524-7DEC-4D85-9D7F-E82A487FC3DC}" type="pres">
      <dgm:prSet presAssocID="{CF53B284-A5DD-4FC0-8025-A0AE9DCF92F8}" presName="Child5" presStyleLbl="node1" presStyleIdx="4" presStyleCnt="6">
        <dgm:presLayoutVars>
          <dgm:chMax val="0"/>
          <dgm:chPref val="0"/>
          <dgm:bulletEnabled val="1"/>
        </dgm:presLayoutVars>
      </dgm:prSet>
      <dgm:spPr/>
      <dgm:t>
        <a:bodyPr/>
        <a:lstStyle/>
        <a:p>
          <a:endParaRPr lang="en-US"/>
        </a:p>
      </dgm:t>
    </dgm:pt>
    <dgm:pt modelId="{9210DD12-5E28-4B82-B7B8-FE69CD807D31}" type="pres">
      <dgm:prSet presAssocID="{594733F7-693A-402E-932E-45CED90C7807}" presName="Accent6" presStyleCnt="0"/>
      <dgm:spPr/>
    </dgm:pt>
    <dgm:pt modelId="{5C1C261B-F238-47C5-898E-83DA7C7F8514}" type="pres">
      <dgm:prSet presAssocID="{594733F7-693A-402E-932E-45CED90C7807}" presName="Accent" presStyleLbl="bgShp" presStyleIdx="5" presStyleCnt="6"/>
      <dgm:spPr/>
      <dgm:t>
        <a:bodyPr/>
        <a:lstStyle/>
        <a:p>
          <a:endParaRPr lang="en-US"/>
        </a:p>
      </dgm:t>
    </dgm:pt>
    <dgm:pt modelId="{C36A62F8-6253-40B9-800B-E155706CF057}" type="pres">
      <dgm:prSet presAssocID="{594733F7-693A-402E-932E-45CED90C7807}" presName="Child6" presStyleLbl="node1" presStyleIdx="5" presStyleCnt="6" custLinFactNeighborX="-617">
        <dgm:presLayoutVars>
          <dgm:chMax val="0"/>
          <dgm:chPref val="0"/>
          <dgm:bulletEnabled val="1"/>
        </dgm:presLayoutVars>
      </dgm:prSet>
      <dgm:spPr/>
      <dgm:t>
        <a:bodyPr/>
        <a:lstStyle/>
        <a:p>
          <a:endParaRPr lang="en-US"/>
        </a:p>
      </dgm:t>
    </dgm:pt>
  </dgm:ptLst>
  <dgm:cxnLst>
    <dgm:cxn modelId="{CCE66C46-D84D-4364-8E4A-6257E7117B9C}" type="presOf" srcId="{594733F7-693A-402E-932E-45CED90C7807}" destId="{C36A62F8-6253-40B9-800B-E155706CF057}" srcOrd="0" destOrd="0" presId="urn:microsoft.com/office/officeart/2011/layout/HexagonRadial"/>
    <dgm:cxn modelId="{72347C38-2EF9-43B8-AE6C-06D3622067F4}" srcId="{515B6698-0505-4C8F-BE23-9870ED1742CB}" destId="{87554E93-674C-4D36-A711-AF4127FACE0C}" srcOrd="1" destOrd="0" parTransId="{9F2DED67-4421-4838-B883-9FEB8C701E9E}" sibTransId="{2C8CAE66-7DCC-475E-8F67-18348B565AD2}"/>
    <dgm:cxn modelId="{52B31D8A-CDD8-4DB4-91E5-16611AF9F39E}" srcId="{515B6698-0505-4C8F-BE23-9870ED1742CB}" destId="{E16176BB-0B60-491E-97AE-1B544CDC1126}" srcOrd="2" destOrd="0" parTransId="{5E62FF8C-D979-4290-9056-5795BE70B508}" sibTransId="{3DDDE9F3-4457-43C3-A592-DD3AAD2C185D}"/>
    <dgm:cxn modelId="{826B3F3E-7C81-437C-9A01-C41AD6403DF2}" type="presOf" srcId="{36826980-16FF-496E-813E-E993378810BF}" destId="{0F72D64F-3B60-40A9-8874-A07025A6B2BB}" srcOrd="0" destOrd="0" presId="urn:microsoft.com/office/officeart/2011/layout/HexagonRadial"/>
    <dgm:cxn modelId="{522813F6-E02F-4252-9BF8-5D4DE2811D87}" type="presOf" srcId="{87554E93-674C-4D36-A711-AF4127FACE0C}" destId="{B0EAA78E-B0B1-4355-9E13-2BE28BF19DA3}" srcOrd="0" destOrd="0" presId="urn:microsoft.com/office/officeart/2011/layout/HexagonRadial"/>
    <dgm:cxn modelId="{D7467361-00A4-423F-83CE-756C90E9052D}" type="presOf" srcId="{3F5E13E5-81DA-476B-B054-86F1FFA6D647}" destId="{37FFCD3B-C0A1-45BD-83D6-4A9961987970}" srcOrd="0" destOrd="0" presId="urn:microsoft.com/office/officeart/2011/layout/HexagonRadial"/>
    <dgm:cxn modelId="{81B94CCD-FD8F-401A-8E31-9E81DD44A262}" srcId="{515B6698-0505-4C8F-BE23-9870ED1742CB}" destId="{5E225A10-0EE6-49D8-89F0-63639E22D0D1}" srcOrd="0" destOrd="0" parTransId="{570429D7-C60F-4143-9714-1F8A2C2B18FB}" sibTransId="{505D2DDA-A6C5-43D4-9A58-1D693A1E0D6B}"/>
    <dgm:cxn modelId="{89838049-546F-437A-BD6D-4349D937832D}" srcId="{515B6698-0505-4C8F-BE23-9870ED1742CB}" destId="{3F5E13E5-81DA-476B-B054-86F1FFA6D647}" srcOrd="3" destOrd="0" parTransId="{14DC786B-6971-4148-BF7F-EF05652EB335}" sibTransId="{B149BD95-4A53-43FB-BAC6-1760B274CB51}"/>
    <dgm:cxn modelId="{B96627B5-0B69-4FAB-A604-C5058E18F9D0}" type="presOf" srcId="{515B6698-0505-4C8F-BE23-9870ED1742CB}" destId="{14A29F65-96DD-4C27-979C-6ACED150F81C}" srcOrd="0" destOrd="0" presId="urn:microsoft.com/office/officeart/2011/layout/HexagonRadial"/>
    <dgm:cxn modelId="{8D110D4E-BCB2-46D4-9335-A6A13A69E620}" srcId="{36826980-16FF-496E-813E-E993378810BF}" destId="{515B6698-0505-4C8F-BE23-9870ED1742CB}" srcOrd="0" destOrd="0" parTransId="{049CAB74-5C1C-426E-A922-5C5F55FB9B4D}" sibTransId="{76A9A5A4-9FAB-4338-B6A8-EFD33014E419}"/>
    <dgm:cxn modelId="{E20D617D-58DA-439E-A072-07B90EA51409}" srcId="{515B6698-0505-4C8F-BE23-9870ED1742CB}" destId="{594733F7-693A-402E-932E-45CED90C7807}" srcOrd="5" destOrd="0" parTransId="{076D58C3-D7AA-4619-8CB1-4F7848B62556}" sibTransId="{B8791B23-C23A-45CA-A69C-C41FD973748E}"/>
    <dgm:cxn modelId="{FC2D3D36-A194-4C78-9F8A-BED6E4DC861E}" type="presOf" srcId="{CF53B284-A5DD-4FC0-8025-A0AE9DCF92F8}" destId="{F16FC524-7DEC-4D85-9D7F-E82A487FC3DC}" srcOrd="0" destOrd="0" presId="urn:microsoft.com/office/officeart/2011/layout/HexagonRadial"/>
    <dgm:cxn modelId="{16A44854-EA2E-41B6-AA05-3A9142C98423}" type="presOf" srcId="{5E225A10-0EE6-49D8-89F0-63639E22D0D1}" destId="{D49FB9D3-6576-4A4E-8E55-79C05CBDFC40}" srcOrd="0" destOrd="0" presId="urn:microsoft.com/office/officeart/2011/layout/HexagonRadial"/>
    <dgm:cxn modelId="{BBA1C629-7228-44EE-9A9E-5BEB5360B0E9}" srcId="{515B6698-0505-4C8F-BE23-9870ED1742CB}" destId="{CF53B284-A5DD-4FC0-8025-A0AE9DCF92F8}" srcOrd="4" destOrd="0" parTransId="{43594C48-BDCB-42BB-BCBF-39DE0B0907A2}" sibTransId="{B05DBA21-858B-44D8-B21C-614EE8EFD37C}"/>
    <dgm:cxn modelId="{83E60735-0EBD-4390-AF68-64C3B05C7F1B}" type="presOf" srcId="{E16176BB-0B60-491E-97AE-1B544CDC1126}" destId="{417E69CC-CFC4-413B-9658-6D22F381825C}" srcOrd="0" destOrd="0" presId="urn:microsoft.com/office/officeart/2011/layout/HexagonRadial"/>
    <dgm:cxn modelId="{BF995776-4058-4901-B0F2-81847260EBC5}" type="presParOf" srcId="{0F72D64F-3B60-40A9-8874-A07025A6B2BB}" destId="{14A29F65-96DD-4C27-979C-6ACED150F81C}" srcOrd="0" destOrd="0" presId="urn:microsoft.com/office/officeart/2011/layout/HexagonRadial"/>
    <dgm:cxn modelId="{ACEFD3F4-DE3E-4C97-8D4C-7BD8981132F2}" type="presParOf" srcId="{0F72D64F-3B60-40A9-8874-A07025A6B2BB}" destId="{AEE41375-FE72-4A76-80A1-1C680D693AF8}" srcOrd="1" destOrd="0" presId="urn:microsoft.com/office/officeart/2011/layout/HexagonRadial"/>
    <dgm:cxn modelId="{D28D1429-9327-4A54-962D-B70A1D97F76A}" type="presParOf" srcId="{AEE41375-FE72-4A76-80A1-1C680D693AF8}" destId="{2C483DB2-9637-4EBE-ACAF-3154680AD617}" srcOrd="0" destOrd="0" presId="urn:microsoft.com/office/officeart/2011/layout/HexagonRadial"/>
    <dgm:cxn modelId="{D637F7BF-BE2E-4D58-95DD-F8994013F081}" type="presParOf" srcId="{0F72D64F-3B60-40A9-8874-A07025A6B2BB}" destId="{D49FB9D3-6576-4A4E-8E55-79C05CBDFC40}" srcOrd="2" destOrd="0" presId="urn:microsoft.com/office/officeart/2011/layout/HexagonRadial"/>
    <dgm:cxn modelId="{DF866753-470F-47D4-8295-F56E44FA1767}" type="presParOf" srcId="{0F72D64F-3B60-40A9-8874-A07025A6B2BB}" destId="{A8DFE3A9-33BE-4D6C-8B44-BC752DEA8384}" srcOrd="3" destOrd="0" presId="urn:microsoft.com/office/officeart/2011/layout/HexagonRadial"/>
    <dgm:cxn modelId="{B1C81843-CBFD-4DCD-82F2-2D0B2FB1639E}" type="presParOf" srcId="{A8DFE3A9-33BE-4D6C-8B44-BC752DEA8384}" destId="{D604058C-8665-48EC-AAD4-42F85BCF9254}" srcOrd="0" destOrd="0" presId="urn:microsoft.com/office/officeart/2011/layout/HexagonRadial"/>
    <dgm:cxn modelId="{C7374446-4A4D-42AC-BBB4-0B0328132C59}" type="presParOf" srcId="{0F72D64F-3B60-40A9-8874-A07025A6B2BB}" destId="{B0EAA78E-B0B1-4355-9E13-2BE28BF19DA3}" srcOrd="4" destOrd="0" presId="urn:microsoft.com/office/officeart/2011/layout/HexagonRadial"/>
    <dgm:cxn modelId="{FEF2331E-B325-4111-B236-F2BA0876E4C7}" type="presParOf" srcId="{0F72D64F-3B60-40A9-8874-A07025A6B2BB}" destId="{1168BE35-9C34-4B34-9FE0-B25671EB4B7B}" srcOrd="5" destOrd="0" presId="urn:microsoft.com/office/officeart/2011/layout/HexagonRadial"/>
    <dgm:cxn modelId="{24CBEC25-8861-41F6-9CDA-CA04AA6A5BBC}" type="presParOf" srcId="{1168BE35-9C34-4B34-9FE0-B25671EB4B7B}" destId="{C6EDC829-F780-4624-B006-52B5EAFDAAFB}" srcOrd="0" destOrd="0" presId="urn:microsoft.com/office/officeart/2011/layout/HexagonRadial"/>
    <dgm:cxn modelId="{AD92C9BA-B0E0-4DEB-9CBB-32FB19500001}" type="presParOf" srcId="{0F72D64F-3B60-40A9-8874-A07025A6B2BB}" destId="{417E69CC-CFC4-413B-9658-6D22F381825C}" srcOrd="6" destOrd="0" presId="urn:microsoft.com/office/officeart/2011/layout/HexagonRadial"/>
    <dgm:cxn modelId="{0B5B4E53-DA44-400D-837C-3B9FB7EDC3E0}" type="presParOf" srcId="{0F72D64F-3B60-40A9-8874-A07025A6B2BB}" destId="{47EBF726-0637-461C-8FF1-BCD480F76502}" srcOrd="7" destOrd="0" presId="urn:microsoft.com/office/officeart/2011/layout/HexagonRadial"/>
    <dgm:cxn modelId="{86BBA469-024D-43CA-9CF6-83210BBD288D}" type="presParOf" srcId="{47EBF726-0637-461C-8FF1-BCD480F76502}" destId="{FC2886F3-29C9-4F09-9AD3-9CE14E074E9C}" srcOrd="0" destOrd="0" presId="urn:microsoft.com/office/officeart/2011/layout/HexagonRadial"/>
    <dgm:cxn modelId="{A2E51C32-5C07-41C6-B62F-D9F1C1BA7BB1}" type="presParOf" srcId="{0F72D64F-3B60-40A9-8874-A07025A6B2BB}" destId="{37FFCD3B-C0A1-45BD-83D6-4A9961987970}" srcOrd="8" destOrd="0" presId="urn:microsoft.com/office/officeart/2011/layout/HexagonRadial"/>
    <dgm:cxn modelId="{0AB9379F-D95E-4F35-A982-B20BCFAFA858}" type="presParOf" srcId="{0F72D64F-3B60-40A9-8874-A07025A6B2BB}" destId="{2B0E03B7-5C3D-4E8A-8408-3FF56180EF8A}" srcOrd="9" destOrd="0" presId="urn:microsoft.com/office/officeart/2011/layout/HexagonRadial"/>
    <dgm:cxn modelId="{CDAB89B4-435E-4C66-BA36-680217BEF272}" type="presParOf" srcId="{2B0E03B7-5C3D-4E8A-8408-3FF56180EF8A}" destId="{32CA1C27-45F9-47DE-A193-A9448CAA10E9}" srcOrd="0" destOrd="0" presId="urn:microsoft.com/office/officeart/2011/layout/HexagonRadial"/>
    <dgm:cxn modelId="{FFE28110-A0FA-409B-B781-EAC7B2A44BA0}" type="presParOf" srcId="{0F72D64F-3B60-40A9-8874-A07025A6B2BB}" destId="{F16FC524-7DEC-4D85-9D7F-E82A487FC3DC}" srcOrd="10" destOrd="0" presId="urn:microsoft.com/office/officeart/2011/layout/HexagonRadial"/>
    <dgm:cxn modelId="{51B9D087-E239-403C-B8B2-AA098848D32A}" type="presParOf" srcId="{0F72D64F-3B60-40A9-8874-A07025A6B2BB}" destId="{9210DD12-5E28-4B82-B7B8-FE69CD807D31}" srcOrd="11" destOrd="0" presId="urn:microsoft.com/office/officeart/2011/layout/HexagonRadial"/>
    <dgm:cxn modelId="{DF19722E-1F9E-4CDA-BA48-CDA57CAADC82}" type="presParOf" srcId="{9210DD12-5E28-4B82-B7B8-FE69CD807D31}" destId="{5C1C261B-F238-47C5-898E-83DA7C7F8514}" srcOrd="0" destOrd="0" presId="urn:microsoft.com/office/officeart/2011/layout/HexagonRadial"/>
    <dgm:cxn modelId="{BADDE70B-45F5-4F36-8DAD-C1075B7F6B09}" type="presParOf" srcId="{0F72D64F-3B60-40A9-8874-A07025A6B2BB}" destId="{C36A62F8-6253-40B9-800B-E155706CF057}" srcOrd="12" destOrd="0" presId="urn:microsoft.com/office/officeart/2011/layout/HexagonRadial"/>
  </dgm:cxnLst>
  <dgm:bg/>
  <dgm:whole/>
  <dgm:extLst>
    <a:ext uri="http://schemas.microsoft.com/office/drawing/2008/diagram">
      <dsp:dataModelExt xmlns:dsp="http://schemas.microsoft.com/office/drawing/2008/diagram" relId="rId8"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88B0E41-BA59-4EEC-B4C3-BAE9BAEF8151}">
      <dsp:nvSpPr>
        <dsp:cNvPr id="0" name=""/>
        <dsp:cNvSpPr/>
      </dsp:nvSpPr>
      <dsp:spPr>
        <a:xfrm>
          <a:off x="0" y="504102"/>
          <a:ext cx="9622443" cy="856800"/>
        </a:xfrm>
        <a:prstGeom prst="rect">
          <a:avLst/>
        </a:prstGeom>
        <a:solidFill>
          <a:srgbClr val="00B050">
            <a:alpha val="90000"/>
          </a:srgb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D7665B0-C7BF-4170-8416-897B2C8960CF}">
      <dsp:nvSpPr>
        <dsp:cNvPr id="0" name=""/>
        <dsp:cNvSpPr/>
      </dsp:nvSpPr>
      <dsp:spPr>
        <a:xfrm>
          <a:off x="481122" y="2262"/>
          <a:ext cx="6735710" cy="1003680"/>
        </a:xfrm>
        <a:prstGeom prst="roundRect">
          <a:avLst/>
        </a:prstGeom>
        <a:solidFill>
          <a:srgbClr val="92D05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594" tIns="0" rIns="254594" bIns="0" numCol="1" spcCol="1270" anchor="ctr" anchorCtr="0">
          <a:noAutofit/>
        </a:bodyPr>
        <a:lstStyle/>
        <a:p>
          <a:pPr lvl="0" algn="l" defTabSz="1511300">
            <a:lnSpc>
              <a:spcPct val="90000"/>
            </a:lnSpc>
            <a:spcBef>
              <a:spcPct val="0"/>
            </a:spcBef>
            <a:spcAft>
              <a:spcPct val="35000"/>
            </a:spcAft>
          </a:pPr>
          <a:r>
            <a:rPr lang="en-US" sz="3400" kern="1200" dirty="0" smtClean="0"/>
            <a:t>Actions you are willing to take. </a:t>
          </a:r>
          <a:endParaRPr lang="en-US" sz="3400" kern="1200" dirty="0"/>
        </a:p>
      </dsp:txBody>
      <dsp:txXfrm>
        <a:off x="530118" y="51258"/>
        <a:ext cx="6637718" cy="905688"/>
      </dsp:txXfrm>
    </dsp:sp>
    <dsp:sp modelId="{636F5943-428E-47CC-98A4-6E3EA74C4A74}">
      <dsp:nvSpPr>
        <dsp:cNvPr id="0" name=""/>
        <dsp:cNvSpPr/>
      </dsp:nvSpPr>
      <dsp:spPr>
        <a:xfrm>
          <a:off x="0" y="2046342"/>
          <a:ext cx="9622443" cy="856800"/>
        </a:xfrm>
        <a:prstGeom prst="rect">
          <a:avLst/>
        </a:prstGeom>
        <a:solidFill>
          <a:srgbClr val="00B050">
            <a:alpha val="90000"/>
          </a:srgb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F512FE8-2C3E-4EBA-B4CA-FBB253B68D16}">
      <dsp:nvSpPr>
        <dsp:cNvPr id="0" name=""/>
        <dsp:cNvSpPr/>
      </dsp:nvSpPr>
      <dsp:spPr>
        <a:xfrm>
          <a:off x="481122" y="1544502"/>
          <a:ext cx="6735710" cy="1003680"/>
        </a:xfrm>
        <a:prstGeom prst="roundRect">
          <a:avLst/>
        </a:prstGeom>
        <a:solidFill>
          <a:srgbClr val="92D05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594" tIns="0" rIns="254594" bIns="0" numCol="1" spcCol="1270" anchor="ctr" anchorCtr="0">
          <a:noAutofit/>
        </a:bodyPr>
        <a:lstStyle/>
        <a:p>
          <a:pPr lvl="0" algn="l" defTabSz="1511300">
            <a:lnSpc>
              <a:spcPct val="90000"/>
            </a:lnSpc>
            <a:spcBef>
              <a:spcPct val="0"/>
            </a:spcBef>
            <a:spcAft>
              <a:spcPct val="35000"/>
            </a:spcAft>
          </a:pPr>
          <a:endParaRPr lang="en-US" sz="3400" kern="1200" dirty="0" smtClean="0"/>
        </a:p>
        <a:p>
          <a:pPr lvl="0" algn="l" defTabSz="1511300">
            <a:lnSpc>
              <a:spcPct val="90000"/>
            </a:lnSpc>
            <a:spcBef>
              <a:spcPct val="0"/>
            </a:spcBef>
            <a:spcAft>
              <a:spcPct val="35000"/>
            </a:spcAft>
          </a:pPr>
          <a:r>
            <a:rPr lang="en-US" sz="3400" kern="1200" dirty="0" smtClean="0"/>
            <a:t>May allow for gradual change. </a:t>
          </a:r>
        </a:p>
        <a:p>
          <a:pPr lvl="0" algn="l" defTabSz="1511300">
            <a:lnSpc>
              <a:spcPct val="90000"/>
            </a:lnSpc>
            <a:spcBef>
              <a:spcPct val="0"/>
            </a:spcBef>
            <a:spcAft>
              <a:spcPct val="35000"/>
            </a:spcAft>
          </a:pPr>
          <a:endParaRPr lang="en-US" sz="3400" kern="1200" dirty="0"/>
        </a:p>
      </dsp:txBody>
      <dsp:txXfrm>
        <a:off x="530118" y="1593498"/>
        <a:ext cx="6637718" cy="905688"/>
      </dsp:txXfrm>
    </dsp:sp>
    <dsp:sp modelId="{C938C48D-C805-412A-A84D-8C4840B06A89}">
      <dsp:nvSpPr>
        <dsp:cNvPr id="0" name=""/>
        <dsp:cNvSpPr/>
      </dsp:nvSpPr>
      <dsp:spPr>
        <a:xfrm>
          <a:off x="0" y="3588582"/>
          <a:ext cx="9622443" cy="856800"/>
        </a:xfrm>
        <a:prstGeom prst="rect">
          <a:avLst/>
        </a:prstGeom>
        <a:solidFill>
          <a:srgbClr val="00B050">
            <a:alpha val="90000"/>
          </a:srgb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E67EF8A-212E-468F-BC03-AFB67D992830}">
      <dsp:nvSpPr>
        <dsp:cNvPr id="0" name=""/>
        <dsp:cNvSpPr/>
      </dsp:nvSpPr>
      <dsp:spPr>
        <a:xfrm>
          <a:off x="481122" y="3086742"/>
          <a:ext cx="6735710" cy="1003680"/>
        </a:xfrm>
        <a:prstGeom prst="roundRect">
          <a:avLst/>
        </a:prstGeom>
        <a:solidFill>
          <a:srgbClr val="92D05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594" tIns="0" rIns="254594" bIns="0" numCol="1" spcCol="1270" anchor="ctr" anchorCtr="0">
          <a:noAutofit/>
        </a:bodyPr>
        <a:lstStyle/>
        <a:p>
          <a:pPr lvl="0" algn="l" defTabSz="1511300">
            <a:lnSpc>
              <a:spcPct val="90000"/>
            </a:lnSpc>
            <a:spcBef>
              <a:spcPct val="0"/>
            </a:spcBef>
            <a:spcAft>
              <a:spcPct val="35000"/>
            </a:spcAft>
          </a:pPr>
          <a:r>
            <a:rPr lang="en-US" sz="3400" kern="1200" dirty="0" smtClean="0"/>
            <a:t>May be negotiable rather than rigid lines in the sand.</a:t>
          </a:r>
          <a:endParaRPr lang="en-US" sz="3400" kern="1200" dirty="0"/>
        </a:p>
      </dsp:txBody>
      <dsp:txXfrm>
        <a:off x="530118" y="3135738"/>
        <a:ext cx="6637718" cy="90568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70E7CAD-3403-4374-AAC6-4A889643D0F4}">
      <dsp:nvSpPr>
        <dsp:cNvPr id="0" name=""/>
        <dsp:cNvSpPr/>
      </dsp:nvSpPr>
      <dsp:spPr>
        <a:xfrm>
          <a:off x="0" y="5029657"/>
          <a:ext cx="11305309" cy="0"/>
        </a:xfrm>
        <a:prstGeom prst="line">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440F43B-09B2-4B67-956B-92F03B400A41}">
      <dsp:nvSpPr>
        <dsp:cNvPr id="0" name=""/>
        <dsp:cNvSpPr/>
      </dsp:nvSpPr>
      <dsp:spPr>
        <a:xfrm>
          <a:off x="0" y="4023388"/>
          <a:ext cx="11305309" cy="0"/>
        </a:xfrm>
        <a:prstGeom prst="line">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C5CF23B-62E0-4BE8-9C5B-B65C515A1A15}">
      <dsp:nvSpPr>
        <dsp:cNvPr id="0" name=""/>
        <dsp:cNvSpPr/>
      </dsp:nvSpPr>
      <dsp:spPr>
        <a:xfrm>
          <a:off x="0" y="2995714"/>
          <a:ext cx="11305309" cy="0"/>
        </a:xfrm>
        <a:prstGeom prst="line">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8932D1B-363E-4042-B32C-0381AEBF722F}">
      <dsp:nvSpPr>
        <dsp:cNvPr id="0" name=""/>
        <dsp:cNvSpPr/>
      </dsp:nvSpPr>
      <dsp:spPr>
        <a:xfrm>
          <a:off x="0" y="1968040"/>
          <a:ext cx="11305309" cy="0"/>
        </a:xfrm>
        <a:prstGeom prst="line">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B8A2395-4973-49EF-9A88-8B772AAB91B5}">
      <dsp:nvSpPr>
        <dsp:cNvPr id="0" name=""/>
        <dsp:cNvSpPr/>
      </dsp:nvSpPr>
      <dsp:spPr>
        <a:xfrm>
          <a:off x="0" y="961771"/>
          <a:ext cx="11305309" cy="0"/>
        </a:xfrm>
        <a:prstGeom prst="line">
          <a:avLst/>
        </a:prstGeom>
        <a:noFill/>
        <a:ln w="25400" cap="flat" cmpd="sng" algn="ctr">
          <a:solidFill>
            <a:schemeClr val="tx1"/>
          </a:solidFill>
          <a:prstDash val="solid"/>
        </a:ln>
        <a:effectLst/>
      </dsp:spPr>
      <dsp:style>
        <a:lnRef idx="2">
          <a:scrgbClr r="0" g="0" b="0"/>
        </a:lnRef>
        <a:fillRef idx="0">
          <a:scrgbClr r="0" g="0" b="0"/>
        </a:fillRef>
        <a:effectRef idx="0">
          <a:scrgbClr r="0" g="0" b="0"/>
        </a:effectRef>
        <a:fontRef idx="minor"/>
      </dsp:style>
    </dsp:sp>
    <dsp:sp modelId="{877DE10F-DBF9-444E-AB46-DDEDBDF8418C}">
      <dsp:nvSpPr>
        <dsp:cNvPr id="0" name=""/>
        <dsp:cNvSpPr/>
      </dsp:nvSpPr>
      <dsp:spPr>
        <a:xfrm>
          <a:off x="2939380" y="3419"/>
          <a:ext cx="8365928" cy="95835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3815" tIns="43815" rIns="43815" bIns="43815" numCol="1" spcCol="1270" anchor="b" anchorCtr="0">
          <a:noAutofit/>
        </a:bodyPr>
        <a:lstStyle/>
        <a:p>
          <a:pPr lvl="0" algn="l" defTabSz="1022350">
            <a:lnSpc>
              <a:spcPct val="90000"/>
            </a:lnSpc>
            <a:spcBef>
              <a:spcPct val="0"/>
            </a:spcBef>
            <a:spcAft>
              <a:spcPct val="35000"/>
            </a:spcAft>
          </a:pPr>
          <a:r>
            <a:rPr lang="en-US" sz="2300" b="1" kern="1200" dirty="0" smtClean="0"/>
            <a:t>- </a:t>
          </a:r>
          <a:r>
            <a:rPr lang="en-US" sz="2300" kern="1200" dirty="0" smtClean="0"/>
            <a:t>"You may not continue to yell at me. If you do, I will leave the room and end this interaction." </a:t>
          </a:r>
          <a:endParaRPr lang="en-US" sz="2300" kern="1200" dirty="0"/>
        </a:p>
      </dsp:txBody>
      <dsp:txXfrm>
        <a:off x="2939380" y="3419"/>
        <a:ext cx="8365928" cy="958351"/>
      </dsp:txXfrm>
    </dsp:sp>
    <dsp:sp modelId="{5ECC7BE1-10C7-45D7-988E-088DB4DA6A13}">
      <dsp:nvSpPr>
        <dsp:cNvPr id="0" name=""/>
        <dsp:cNvSpPr/>
      </dsp:nvSpPr>
      <dsp:spPr>
        <a:xfrm>
          <a:off x="0" y="3419"/>
          <a:ext cx="2939380" cy="958351"/>
        </a:xfrm>
        <a:prstGeom prst="round2SameRect">
          <a:avLst>
            <a:gd name="adj1" fmla="val 16670"/>
            <a:gd name="adj2" fmla="val 0"/>
          </a:avLst>
        </a:prstGeom>
        <a:solidFill>
          <a:srgbClr val="FF0000"/>
        </a:solidFill>
        <a:ln w="25400"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lvl="0" algn="ctr" defTabSz="1333500">
            <a:lnSpc>
              <a:spcPct val="90000"/>
            </a:lnSpc>
            <a:spcBef>
              <a:spcPct val="0"/>
            </a:spcBef>
            <a:spcAft>
              <a:spcPct val="35000"/>
            </a:spcAft>
          </a:pPr>
          <a:r>
            <a:rPr lang="en-US" sz="3000" kern="1200" dirty="0" smtClean="0"/>
            <a:t>Anger</a:t>
          </a:r>
          <a:endParaRPr lang="en-US" sz="3000" kern="1200" dirty="0"/>
        </a:p>
      </dsp:txBody>
      <dsp:txXfrm>
        <a:off x="46791" y="50210"/>
        <a:ext cx="2845798" cy="911560"/>
      </dsp:txXfrm>
    </dsp:sp>
    <dsp:sp modelId="{131A3F94-51D7-4472-A4C0-9974A60399B5}">
      <dsp:nvSpPr>
        <dsp:cNvPr id="0" name=""/>
        <dsp:cNvSpPr/>
      </dsp:nvSpPr>
      <dsp:spPr>
        <a:xfrm>
          <a:off x="2939380" y="1009688"/>
          <a:ext cx="8365928" cy="958351"/>
        </a:xfrm>
        <a:prstGeom prst="rect">
          <a:avLst/>
        </a:prstGeom>
        <a:noFill/>
        <a:ln>
          <a:solidFill>
            <a:schemeClr val="tx1"/>
          </a:solidFill>
        </a:ln>
        <a:effectLst/>
      </dsp:spPr>
      <dsp:style>
        <a:lnRef idx="0">
          <a:scrgbClr r="0" g="0" b="0"/>
        </a:lnRef>
        <a:fillRef idx="0">
          <a:scrgbClr r="0" g="0" b="0"/>
        </a:fillRef>
        <a:effectRef idx="0">
          <a:scrgbClr r="0" g="0" b="0"/>
        </a:effectRef>
        <a:fontRef idx="minor"/>
      </dsp:style>
      <dsp:txBody>
        <a:bodyPr spcFirstLastPara="0" vert="horz" wrap="square" lIns="43815" tIns="43815" rIns="43815" bIns="43815" numCol="1" spcCol="1270" anchor="b" anchorCtr="0">
          <a:noAutofit/>
        </a:bodyPr>
        <a:lstStyle/>
        <a:p>
          <a:pPr lvl="0" algn="l" defTabSz="1022350">
            <a:lnSpc>
              <a:spcPct val="90000"/>
            </a:lnSpc>
            <a:spcBef>
              <a:spcPct val="0"/>
            </a:spcBef>
            <a:spcAft>
              <a:spcPct val="35000"/>
            </a:spcAft>
          </a:pPr>
          <a:r>
            <a:rPr lang="en-US" sz="2300" kern="1200" dirty="0" smtClean="0"/>
            <a:t>- "I have a policy of not making snap decisions. I need time to think and reflect on what I want to do. If you need an immediate answer it will be no." </a:t>
          </a:r>
          <a:endParaRPr lang="en-US" sz="2300" kern="1200" dirty="0"/>
        </a:p>
      </dsp:txBody>
      <dsp:txXfrm>
        <a:off x="2939380" y="1009688"/>
        <a:ext cx="8365928" cy="958351"/>
      </dsp:txXfrm>
    </dsp:sp>
    <dsp:sp modelId="{993E4431-D0B4-4DE1-A0AE-154C3ED284AF}">
      <dsp:nvSpPr>
        <dsp:cNvPr id="0" name=""/>
        <dsp:cNvSpPr/>
      </dsp:nvSpPr>
      <dsp:spPr>
        <a:xfrm>
          <a:off x="0" y="1009688"/>
          <a:ext cx="2939380" cy="958351"/>
        </a:xfrm>
        <a:prstGeom prst="round2SameRect">
          <a:avLst>
            <a:gd name="adj1" fmla="val 16670"/>
            <a:gd name="adj2" fmla="val 0"/>
          </a:avLst>
        </a:prstGeom>
        <a:solidFill>
          <a:srgbClr val="FF0000"/>
        </a:solidFill>
        <a:ln w="25400"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lvl="0" algn="ctr" defTabSz="1333500">
            <a:lnSpc>
              <a:spcPct val="90000"/>
            </a:lnSpc>
            <a:spcBef>
              <a:spcPct val="0"/>
            </a:spcBef>
            <a:spcAft>
              <a:spcPct val="35000"/>
            </a:spcAft>
          </a:pPr>
          <a:r>
            <a:rPr lang="en-US" sz="3000" kern="1200" dirty="0" smtClean="0"/>
            <a:t>Buying Time </a:t>
          </a:r>
          <a:endParaRPr lang="en-US" sz="3000" kern="1200" dirty="0"/>
        </a:p>
      </dsp:txBody>
      <dsp:txXfrm>
        <a:off x="46791" y="1056479"/>
        <a:ext cx="2845798" cy="911560"/>
      </dsp:txXfrm>
    </dsp:sp>
    <dsp:sp modelId="{9A6D60C4-C2A2-420C-8EE7-AAD39A4F5267}">
      <dsp:nvSpPr>
        <dsp:cNvPr id="0" name=""/>
        <dsp:cNvSpPr/>
      </dsp:nvSpPr>
      <dsp:spPr>
        <a:xfrm>
          <a:off x="2939380" y="2015958"/>
          <a:ext cx="8365928" cy="1001160"/>
        </a:xfrm>
        <a:prstGeom prst="rect">
          <a:avLst/>
        </a:prstGeom>
        <a:noFill/>
        <a:ln>
          <a:solidFill>
            <a:schemeClr val="tx1"/>
          </a:solidFill>
        </a:ln>
        <a:effectLst/>
      </dsp:spPr>
      <dsp:style>
        <a:lnRef idx="0">
          <a:scrgbClr r="0" g="0" b="0"/>
        </a:lnRef>
        <a:fillRef idx="0">
          <a:scrgbClr r="0" g="0" b="0"/>
        </a:fillRef>
        <a:effectRef idx="0">
          <a:scrgbClr r="0" g="0" b="0"/>
        </a:effectRef>
        <a:fontRef idx="minor"/>
      </dsp:style>
      <dsp:txBody>
        <a:bodyPr spcFirstLastPara="0" vert="horz" wrap="square" lIns="43815" tIns="43815" rIns="43815" bIns="43815" numCol="1" spcCol="1270" anchor="b" anchorCtr="0">
          <a:noAutofit/>
        </a:bodyPr>
        <a:lstStyle/>
        <a:p>
          <a:pPr lvl="0" algn="l" defTabSz="1022350">
            <a:lnSpc>
              <a:spcPct val="90000"/>
            </a:lnSpc>
            <a:spcBef>
              <a:spcPct val="0"/>
            </a:spcBef>
            <a:spcAft>
              <a:spcPct val="35000"/>
            </a:spcAft>
          </a:pPr>
          <a:r>
            <a:rPr lang="en-US" sz="2300" kern="1200" dirty="0" smtClean="0"/>
            <a:t>"It's not okay with me for you to make comments about my weight/appearance/ etc. Please stop. If you don't I won't be able to continue this conversation." </a:t>
          </a:r>
          <a:endParaRPr lang="en-US" sz="2300" kern="1200" dirty="0"/>
        </a:p>
      </dsp:txBody>
      <dsp:txXfrm>
        <a:off x="2939380" y="2015958"/>
        <a:ext cx="8365928" cy="1001160"/>
      </dsp:txXfrm>
    </dsp:sp>
    <dsp:sp modelId="{F493007A-C718-42F8-BE64-00DA6AE9EBB6}">
      <dsp:nvSpPr>
        <dsp:cNvPr id="0" name=""/>
        <dsp:cNvSpPr/>
      </dsp:nvSpPr>
      <dsp:spPr>
        <a:xfrm>
          <a:off x="0" y="2037362"/>
          <a:ext cx="2939380" cy="958351"/>
        </a:xfrm>
        <a:prstGeom prst="round2SameRect">
          <a:avLst>
            <a:gd name="adj1" fmla="val 16670"/>
            <a:gd name="adj2" fmla="val 0"/>
          </a:avLst>
        </a:prstGeom>
        <a:solidFill>
          <a:srgbClr val="FF0000"/>
        </a:solidFill>
        <a:ln w="25400"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lvl="0" algn="ctr" defTabSz="1333500">
            <a:lnSpc>
              <a:spcPct val="90000"/>
            </a:lnSpc>
            <a:spcBef>
              <a:spcPct val="0"/>
            </a:spcBef>
            <a:spcAft>
              <a:spcPct val="35000"/>
            </a:spcAft>
          </a:pPr>
          <a:r>
            <a:rPr lang="en-US" sz="3000" kern="1200" dirty="0" smtClean="0"/>
            <a:t>Criticism </a:t>
          </a:r>
          <a:endParaRPr lang="en-US" sz="3000" kern="1200" dirty="0"/>
        </a:p>
      </dsp:txBody>
      <dsp:txXfrm>
        <a:off x="46791" y="2084153"/>
        <a:ext cx="2845798" cy="911560"/>
      </dsp:txXfrm>
    </dsp:sp>
    <dsp:sp modelId="{6B61E264-BD32-4FD1-90EB-3F549B611603}">
      <dsp:nvSpPr>
        <dsp:cNvPr id="0" name=""/>
        <dsp:cNvSpPr/>
      </dsp:nvSpPr>
      <dsp:spPr>
        <a:xfrm>
          <a:off x="2939380" y="3065036"/>
          <a:ext cx="8365928" cy="958351"/>
        </a:xfrm>
        <a:prstGeom prst="rect">
          <a:avLst/>
        </a:prstGeom>
        <a:noFill/>
        <a:ln>
          <a:solidFill>
            <a:schemeClr val="tx1"/>
          </a:solidFill>
        </a:ln>
        <a:effectLst/>
      </dsp:spPr>
      <dsp:style>
        <a:lnRef idx="0">
          <a:scrgbClr r="0" g="0" b="0"/>
        </a:lnRef>
        <a:fillRef idx="0">
          <a:scrgbClr r="0" g="0" b="0"/>
        </a:fillRef>
        <a:effectRef idx="0">
          <a:scrgbClr r="0" g="0" b="0"/>
        </a:effectRef>
        <a:fontRef idx="minor"/>
      </dsp:style>
      <dsp:txBody>
        <a:bodyPr spcFirstLastPara="0" vert="horz" wrap="square" lIns="43815" tIns="43815" rIns="43815" bIns="43815" numCol="1" spcCol="1270" anchor="b" anchorCtr="0">
          <a:noAutofit/>
        </a:bodyPr>
        <a:lstStyle/>
        <a:p>
          <a:pPr lvl="0" algn="l" defTabSz="1022350">
            <a:lnSpc>
              <a:spcPct val="90000"/>
            </a:lnSpc>
            <a:spcBef>
              <a:spcPct val="0"/>
            </a:spcBef>
            <a:spcAft>
              <a:spcPct val="35000"/>
            </a:spcAft>
          </a:pPr>
          <a:r>
            <a:rPr lang="en-US" sz="2300" kern="1200" dirty="0" smtClean="0"/>
            <a:t>"Although this is an important matter to me, I must decline your request for my help at this time.” Or “I need to honor my needs or my families needs first." </a:t>
          </a:r>
          <a:endParaRPr lang="en-US" sz="2300" kern="1200" dirty="0"/>
        </a:p>
      </dsp:txBody>
      <dsp:txXfrm>
        <a:off x="2939380" y="3065036"/>
        <a:ext cx="8365928" cy="958351"/>
      </dsp:txXfrm>
    </dsp:sp>
    <dsp:sp modelId="{1AAA97C0-4FFF-4B2D-B924-D145C0AB9078}">
      <dsp:nvSpPr>
        <dsp:cNvPr id="0" name=""/>
        <dsp:cNvSpPr/>
      </dsp:nvSpPr>
      <dsp:spPr>
        <a:xfrm>
          <a:off x="0" y="3065036"/>
          <a:ext cx="2939380" cy="958351"/>
        </a:xfrm>
        <a:prstGeom prst="round2SameRect">
          <a:avLst>
            <a:gd name="adj1" fmla="val 16670"/>
            <a:gd name="adj2" fmla="val 0"/>
          </a:avLst>
        </a:prstGeom>
        <a:solidFill>
          <a:srgbClr val="FF0000"/>
        </a:solidFill>
        <a:ln w="25400"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lvl="0" algn="ctr" defTabSz="1333500">
            <a:lnSpc>
              <a:spcPct val="90000"/>
            </a:lnSpc>
            <a:spcBef>
              <a:spcPct val="0"/>
            </a:spcBef>
            <a:spcAft>
              <a:spcPct val="35000"/>
            </a:spcAft>
          </a:pPr>
          <a:r>
            <a:rPr lang="en-US" sz="3000" kern="1200" dirty="0" smtClean="0"/>
            <a:t>Extra Commitments</a:t>
          </a:r>
          <a:endParaRPr lang="en-US" sz="3000" kern="1200" dirty="0"/>
        </a:p>
      </dsp:txBody>
      <dsp:txXfrm>
        <a:off x="46791" y="3111827"/>
        <a:ext cx="2845798" cy="911560"/>
      </dsp:txXfrm>
    </dsp:sp>
    <dsp:sp modelId="{165F7024-029B-429C-AE96-74A736C2F98A}">
      <dsp:nvSpPr>
        <dsp:cNvPr id="0" name=""/>
        <dsp:cNvSpPr/>
      </dsp:nvSpPr>
      <dsp:spPr>
        <a:xfrm>
          <a:off x="2939380" y="4071305"/>
          <a:ext cx="8365928" cy="95835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3815" tIns="43815" rIns="43815" bIns="43815" numCol="1" spcCol="1270" anchor="b" anchorCtr="0">
          <a:noAutofit/>
        </a:bodyPr>
        <a:lstStyle/>
        <a:p>
          <a:pPr lvl="0" algn="l" defTabSz="1022350">
            <a:lnSpc>
              <a:spcPct val="90000"/>
            </a:lnSpc>
            <a:spcBef>
              <a:spcPct val="0"/>
            </a:spcBef>
            <a:spcAft>
              <a:spcPct val="35000"/>
            </a:spcAft>
          </a:pPr>
          <a:r>
            <a:rPr lang="en-US" sz="2300" kern="1200" dirty="0" smtClean="0"/>
            <a:t>"I won't be lending you any more money. I care about you but you need to start taking responsibility for yourself."</a:t>
          </a:r>
          <a:endParaRPr lang="en-US" sz="2300" kern="1200" dirty="0"/>
        </a:p>
      </dsp:txBody>
      <dsp:txXfrm>
        <a:off x="2939380" y="4071305"/>
        <a:ext cx="8365928" cy="958351"/>
      </dsp:txXfrm>
    </dsp:sp>
    <dsp:sp modelId="{11AE3455-4076-4A66-A66A-7E16AD5321BF}">
      <dsp:nvSpPr>
        <dsp:cNvPr id="0" name=""/>
        <dsp:cNvSpPr/>
      </dsp:nvSpPr>
      <dsp:spPr>
        <a:xfrm>
          <a:off x="0" y="4071305"/>
          <a:ext cx="2939380" cy="958351"/>
        </a:xfrm>
        <a:prstGeom prst="round2SameRect">
          <a:avLst>
            <a:gd name="adj1" fmla="val 16670"/>
            <a:gd name="adj2" fmla="val 0"/>
          </a:avLst>
        </a:prstGeom>
        <a:solidFill>
          <a:srgbClr val="FF0000"/>
        </a:solidFill>
        <a:ln w="25400"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lvl="0" algn="ctr" defTabSz="1333500">
            <a:lnSpc>
              <a:spcPct val="90000"/>
            </a:lnSpc>
            <a:spcBef>
              <a:spcPct val="0"/>
            </a:spcBef>
            <a:spcAft>
              <a:spcPct val="35000"/>
            </a:spcAft>
          </a:pPr>
          <a:r>
            <a:rPr lang="en-US" sz="3000" kern="1200" dirty="0" smtClean="0"/>
            <a:t>Money </a:t>
          </a:r>
          <a:endParaRPr lang="en-US" sz="3000" kern="1200" dirty="0"/>
        </a:p>
      </dsp:txBody>
      <dsp:txXfrm>
        <a:off x="46791" y="4118096"/>
        <a:ext cx="2845798" cy="91156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B4BE68D-4DAA-4348-AA12-D36699098352}">
      <dsp:nvSpPr>
        <dsp:cNvPr id="0" name=""/>
        <dsp:cNvSpPr/>
      </dsp:nvSpPr>
      <dsp:spPr>
        <a:xfrm>
          <a:off x="1593" y="229190"/>
          <a:ext cx="2810730" cy="4229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6464" tIns="55880" rIns="156464" bIns="55880" numCol="1" spcCol="1270" anchor="ctr" anchorCtr="0">
          <a:noAutofit/>
        </a:bodyPr>
        <a:lstStyle/>
        <a:p>
          <a:pPr lvl="0" algn="r" defTabSz="977900">
            <a:lnSpc>
              <a:spcPct val="90000"/>
            </a:lnSpc>
            <a:spcBef>
              <a:spcPct val="0"/>
            </a:spcBef>
            <a:spcAft>
              <a:spcPct val="35000"/>
            </a:spcAft>
          </a:pPr>
          <a:r>
            <a:rPr lang="en-US" sz="2200" kern="1200" dirty="0" smtClean="0"/>
            <a:t>Acknowledge Your Feelings </a:t>
          </a:r>
          <a:endParaRPr lang="en-US" sz="2200" kern="1200" dirty="0"/>
        </a:p>
      </dsp:txBody>
      <dsp:txXfrm>
        <a:off x="1593" y="229190"/>
        <a:ext cx="2810730" cy="422973"/>
      </dsp:txXfrm>
    </dsp:sp>
    <dsp:sp modelId="{DB96651E-D50F-4B7E-A322-D59599BAC42C}">
      <dsp:nvSpPr>
        <dsp:cNvPr id="0" name=""/>
        <dsp:cNvSpPr/>
      </dsp:nvSpPr>
      <dsp:spPr>
        <a:xfrm>
          <a:off x="2812324" y="279029"/>
          <a:ext cx="562146" cy="323295"/>
        </a:xfrm>
        <a:prstGeom prst="leftBrace">
          <a:avLst>
            <a:gd name="adj1" fmla="val 35000"/>
            <a:gd name="adj2" fmla="val 50000"/>
          </a:avLst>
        </a:prstGeom>
        <a:noFill/>
        <a:ln w="25400" cap="flat" cmpd="sng" algn="ctr">
          <a:solidFill>
            <a:schemeClr val="accent4">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2180D3C-1EC4-4EE8-85AD-9907F0DCBAA7}">
      <dsp:nvSpPr>
        <dsp:cNvPr id="0" name=""/>
        <dsp:cNvSpPr/>
      </dsp:nvSpPr>
      <dsp:spPr>
        <a:xfrm>
          <a:off x="3599329" y="0"/>
          <a:ext cx="7747786" cy="877725"/>
        </a:xfrm>
        <a:prstGeom prst="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228600" lvl="1" indent="-228600" algn="l" defTabSz="889000">
            <a:lnSpc>
              <a:spcPct val="90000"/>
            </a:lnSpc>
            <a:spcBef>
              <a:spcPct val="0"/>
            </a:spcBef>
            <a:spcAft>
              <a:spcPct val="15000"/>
            </a:spcAft>
            <a:buChar char="••"/>
          </a:pPr>
          <a:r>
            <a:rPr lang="en-US" sz="2000" kern="1200" dirty="0" smtClean="0"/>
            <a:t>Experiencing loss this year or grieving, its okay to feel sad. You’re human and this period will not last forever. </a:t>
          </a:r>
          <a:endParaRPr lang="en-US" sz="2000" kern="1200" dirty="0"/>
        </a:p>
      </dsp:txBody>
      <dsp:txXfrm>
        <a:off x="3599329" y="0"/>
        <a:ext cx="7747786" cy="877725"/>
      </dsp:txXfrm>
    </dsp:sp>
    <dsp:sp modelId="{2AFF655D-4AB5-49E3-8490-5E7C09DE1060}">
      <dsp:nvSpPr>
        <dsp:cNvPr id="0" name=""/>
        <dsp:cNvSpPr/>
      </dsp:nvSpPr>
      <dsp:spPr>
        <a:xfrm>
          <a:off x="1593" y="1286337"/>
          <a:ext cx="2805186" cy="24925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6464" tIns="55880" rIns="156464" bIns="55880" numCol="1" spcCol="1270" anchor="ctr" anchorCtr="0">
          <a:noAutofit/>
        </a:bodyPr>
        <a:lstStyle/>
        <a:p>
          <a:pPr lvl="0" algn="r" defTabSz="977900">
            <a:lnSpc>
              <a:spcPct val="90000"/>
            </a:lnSpc>
            <a:spcBef>
              <a:spcPct val="0"/>
            </a:spcBef>
            <a:spcAft>
              <a:spcPct val="35000"/>
            </a:spcAft>
          </a:pPr>
          <a:r>
            <a:rPr lang="en-US" sz="2200" kern="1200" dirty="0" smtClean="0"/>
            <a:t>Plan Ahead </a:t>
          </a:r>
          <a:endParaRPr lang="en-US" sz="2200" kern="1200" dirty="0"/>
        </a:p>
      </dsp:txBody>
      <dsp:txXfrm>
        <a:off x="1593" y="1286337"/>
        <a:ext cx="2805186" cy="249252"/>
      </dsp:txXfrm>
    </dsp:sp>
    <dsp:sp modelId="{3521D5B3-C8F6-4B27-AD29-EF89230DA912}">
      <dsp:nvSpPr>
        <dsp:cNvPr id="0" name=""/>
        <dsp:cNvSpPr/>
      </dsp:nvSpPr>
      <dsp:spPr>
        <a:xfrm>
          <a:off x="2806780" y="1200656"/>
          <a:ext cx="561037" cy="420613"/>
        </a:xfrm>
        <a:prstGeom prst="leftBrace">
          <a:avLst>
            <a:gd name="adj1" fmla="val 35000"/>
            <a:gd name="adj2" fmla="val 50000"/>
          </a:avLst>
        </a:prstGeom>
        <a:noFill/>
        <a:ln w="25400" cap="flat" cmpd="sng" algn="ctr">
          <a:solidFill>
            <a:schemeClr val="accent4">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48C9A23-B0BF-407E-AA86-BA66B5D33B2C}">
      <dsp:nvSpPr>
        <dsp:cNvPr id="0" name=""/>
        <dsp:cNvSpPr/>
      </dsp:nvSpPr>
      <dsp:spPr>
        <a:xfrm>
          <a:off x="3593827" y="874496"/>
          <a:ext cx="7759972" cy="1040874"/>
        </a:xfrm>
        <a:prstGeom prst="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228600" lvl="1" indent="-228600" algn="l" defTabSz="889000">
            <a:lnSpc>
              <a:spcPct val="90000"/>
            </a:lnSpc>
            <a:spcBef>
              <a:spcPct val="0"/>
            </a:spcBef>
            <a:spcAft>
              <a:spcPct val="15000"/>
            </a:spcAft>
            <a:buChar char="••"/>
          </a:pPr>
          <a:r>
            <a:rPr lang="en-US" sz="2000" kern="1200" dirty="0" smtClean="0"/>
            <a:t>Make a schedule for shopping, cooking and/or other activities. Sticking to a schedule and budget, you’re less likely to feel overwhelmed. </a:t>
          </a:r>
          <a:endParaRPr lang="en-US" sz="2000" kern="1200" dirty="0"/>
        </a:p>
      </dsp:txBody>
      <dsp:txXfrm>
        <a:off x="3593827" y="874496"/>
        <a:ext cx="7759972" cy="1040874"/>
      </dsp:txXfrm>
    </dsp:sp>
    <dsp:sp modelId="{97DC494C-0286-4AAF-9DC8-2F1AB35B28C6}">
      <dsp:nvSpPr>
        <dsp:cNvPr id="0" name=""/>
        <dsp:cNvSpPr/>
      </dsp:nvSpPr>
      <dsp:spPr>
        <a:xfrm>
          <a:off x="1593" y="2457841"/>
          <a:ext cx="2816274" cy="24925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6464" tIns="55880" rIns="156464" bIns="55880" numCol="1" spcCol="1270" anchor="ctr" anchorCtr="0">
          <a:noAutofit/>
        </a:bodyPr>
        <a:lstStyle/>
        <a:p>
          <a:pPr lvl="0" algn="r" defTabSz="977900">
            <a:lnSpc>
              <a:spcPct val="90000"/>
            </a:lnSpc>
            <a:spcBef>
              <a:spcPct val="0"/>
            </a:spcBef>
            <a:spcAft>
              <a:spcPct val="35000"/>
            </a:spcAft>
          </a:pPr>
          <a:r>
            <a:rPr lang="en-US" sz="2200" kern="1200" dirty="0" smtClean="0"/>
            <a:t>Embrace New Traditions </a:t>
          </a:r>
          <a:endParaRPr lang="en-US" sz="2200" kern="1200" dirty="0"/>
        </a:p>
      </dsp:txBody>
      <dsp:txXfrm>
        <a:off x="1593" y="2457841"/>
        <a:ext cx="2816274" cy="249252"/>
      </dsp:txXfrm>
    </dsp:sp>
    <dsp:sp modelId="{CDC42226-9393-4A0E-818D-955AE4778F9E}">
      <dsp:nvSpPr>
        <dsp:cNvPr id="0" name=""/>
        <dsp:cNvSpPr/>
      </dsp:nvSpPr>
      <dsp:spPr>
        <a:xfrm>
          <a:off x="2817868" y="2177433"/>
          <a:ext cx="563254" cy="810070"/>
        </a:xfrm>
        <a:prstGeom prst="leftBrace">
          <a:avLst>
            <a:gd name="adj1" fmla="val 35000"/>
            <a:gd name="adj2" fmla="val 50000"/>
          </a:avLst>
        </a:prstGeom>
        <a:noFill/>
        <a:ln w="25400" cap="flat" cmpd="sng" algn="ctr">
          <a:solidFill>
            <a:schemeClr val="accent4">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6F55047-62DF-44BA-A499-12E7B0B4B210}">
      <dsp:nvSpPr>
        <dsp:cNvPr id="0" name=""/>
        <dsp:cNvSpPr/>
      </dsp:nvSpPr>
      <dsp:spPr>
        <a:xfrm>
          <a:off x="3606425" y="1942387"/>
          <a:ext cx="7743840" cy="1280161"/>
        </a:xfrm>
        <a:prstGeom prst="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228600" lvl="1" indent="-228600" algn="l" defTabSz="977900">
            <a:lnSpc>
              <a:spcPct val="90000"/>
            </a:lnSpc>
            <a:spcBef>
              <a:spcPct val="0"/>
            </a:spcBef>
            <a:spcAft>
              <a:spcPct val="15000"/>
            </a:spcAft>
            <a:buChar char="••"/>
          </a:pPr>
          <a:r>
            <a:rPr lang="en-US" sz="2200" kern="1200" dirty="0" smtClean="0"/>
            <a:t>As families/ relationships grow and change so do holidays/ everyday encounters. Be open to parting with traditions or things that cause you stress or that you no longer connect with, and create new memories and celebrate in different ways.  </a:t>
          </a:r>
          <a:endParaRPr lang="en-US" sz="2200" kern="1200" dirty="0"/>
        </a:p>
      </dsp:txBody>
      <dsp:txXfrm>
        <a:off x="3606425" y="1942387"/>
        <a:ext cx="7743840" cy="1280161"/>
      </dsp:txXfrm>
    </dsp:sp>
    <dsp:sp modelId="{13EA6272-BEAF-4A3B-B6F3-2ACBF0CE7989}">
      <dsp:nvSpPr>
        <dsp:cNvPr id="0" name=""/>
        <dsp:cNvSpPr/>
      </dsp:nvSpPr>
      <dsp:spPr>
        <a:xfrm>
          <a:off x="1593" y="3500948"/>
          <a:ext cx="2791327" cy="24925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6464" tIns="55880" rIns="156464" bIns="55880" numCol="1" spcCol="1270" anchor="ctr" anchorCtr="0">
          <a:noAutofit/>
        </a:bodyPr>
        <a:lstStyle/>
        <a:p>
          <a:pPr lvl="0" algn="r" defTabSz="977900">
            <a:lnSpc>
              <a:spcPct val="90000"/>
            </a:lnSpc>
            <a:spcBef>
              <a:spcPct val="0"/>
            </a:spcBef>
            <a:spcAft>
              <a:spcPct val="35000"/>
            </a:spcAft>
          </a:pPr>
          <a:r>
            <a:rPr lang="en-US" sz="2200" kern="1200" dirty="0" smtClean="0"/>
            <a:t>Say No </a:t>
          </a:r>
          <a:endParaRPr lang="en-US" sz="2200" kern="1200" dirty="0"/>
        </a:p>
      </dsp:txBody>
      <dsp:txXfrm>
        <a:off x="1593" y="3500948"/>
        <a:ext cx="2791327" cy="249252"/>
      </dsp:txXfrm>
    </dsp:sp>
    <dsp:sp modelId="{F1136544-2BAA-4993-8BD6-8A004C6AFDB3}">
      <dsp:nvSpPr>
        <dsp:cNvPr id="0" name=""/>
        <dsp:cNvSpPr/>
      </dsp:nvSpPr>
      <dsp:spPr>
        <a:xfrm>
          <a:off x="2792921" y="3306220"/>
          <a:ext cx="558265" cy="638709"/>
        </a:xfrm>
        <a:prstGeom prst="leftBrace">
          <a:avLst>
            <a:gd name="adj1" fmla="val 35000"/>
            <a:gd name="adj2" fmla="val 50000"/>
          </a:avLst>
        </a:prstGeom>
        <a:noFill/>
        <a:ln w="25400" cap="flat" cmpd="sng" algn="ctr">
          <a:solidFill>
            <a:schemeClr val="accent4">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75EF726-FE5E-467B-A10D-5D6D39E9E632}">
      <dsp:nvSpPr>
        <dsp:cNvPr id="0" name=""/>
        <dsp:cNvSpPr/>
      </dsp:nvSpPr>
      <dsp:spPr>
        <a:xfrm>
          <a:off x="3574492" y="3233535"/>
          <a:ext cx="7773337" cy="784079"/>
        </a:xfrm>
        <a:prstGeom prst="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228600" lvl="1" indent="-228600" algn="l" defTabSz="977900">
            <a:lnSpc>
              <a:spcPct val="90000"/>
            </a:lnSpc>
            <a:spcBef>
              <a:spcPct val="0"/>
            </a:spcBef>
            <a:spcAft>
              <a:spcPct val="15000"/>
            </a:spcAft>
            <a:buChar char="••"/>
          </a:pPr>
          <a:r>
            <a:rPr lang="en-US" sz="2200" kern="1200" dirty="0" smtClean="0"/>
            <a:t>You don’t have to participate in every activity or gathering you’re invited to, especially if it impacts your mental health. It’s okay to prioritize your well-being over pleasing others, even those close to you. </a:t>
          </a:r>
          <a:endParaRPr lang="en-US" sz="2200" kern="1200" dirty="0"/>
        </a:p>
      </dsp:txBody>
      <dsp:txXfrm>
        <a:off x="3574492" y="3233535"/>
        <a:ext cx="7773337" cy="784079"/>
      </dsp:txXfrm>
    </dsp:sp>
    <dsp:sp modelId="{436074C7-4883-4BA8-8AB2-B354412C8F75}">
      <dsp:nvSpPr>
        <dsp:cNvPr id="0" name=""/>
        <dsp:cNvSpPr/>
      </dsp:nvSpPr>
      <dsp:spPr>
        <a:xfrm>
          <a:off x="1593" y="4314664"/>
          <a:ext cx="2791327" cy="24925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6464" tIns="55880" rIns="156464" bIns="55880" numCol="1" spcCol="1270" anchor="ctr" anchorCtr="0">
          <a:noAutofit/>
        </a:bodyPr>
        <a:lstStyle/>
        <a:p>
          <a:pPr lvl="0" algn="r" defTabSz="977900">
            <a:lnSpc>
              <a:spcPct val="90000"/>
            </a:lnSpc>
            <a:spcBef>
              <a:spcPct val="0"/>
            </a:spcBef>
            <a:spcAft>
              <a:spcPct val="35000"/>
            </a:spcAft>
          </a:pPr>
          <a:r>
            <a:rPr lang="en-US" sz="2200" kern="1200" dirty="0" smtClean="0"/>
            <a:t>Ask for Help </a:t>
          </a:r>
          <a:endParaRPr lang="en-US" sz="2200" kern="1200" dirty="0"/>
        </a:p>
      </dsp:txBody>
      <dsp:txXfrm>
        <a:off x="1593" y="4314664"/>
        <a:ext cx="2791327" cy="249252"/>
      </dsp:txXfrm>
    </dsp:sp>
    <dsp:sp modelId="{DAC77EB5-869E-412B-960E-A0799EF49E51}">
      <dsp:nvSpPr>
        <dsp:cNvPr id="0" name=""/>
        <dsp:cNvSpPr/>
      </dsp:nvSpPr>
      <dsp:spPr>
        <a:xfrm>
          <a:off x="2792921" y="4119936"/>
          <a:ext cx="558265" cy="638709"/>
        </a:xfrm>
        <a:prstGeom prst="leftBrace">
          <a:avLst>
            <a:gd name="adj1" fmla="val 35000"/>
            <a:gd name="adj2" fmla="val 50000"/>
          </a:avLst>
        </a:prstGeom>
        <a:noFill/>
        <a:ln w="25400" cap="flat" cmpd="sng" algn="ctr">
          <a:solidFill>
            <a:schemeClr val="accent4">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45F3D44-50AA-4661-BC29-99D09C2AF826}">
      <dsp:nvSpPr>
        <dsp:cNvPr id="0" name=""/>
        <dsp:cNvSpPr/>
      </dsp:nvSpPr>
      <dsp:spPr>
        <a:xfrm>
          <a:off x="3574492" y="4028600"/>
          <a:ext cx="7773337" cy="821379"/>
        </a:xfrm>
        <a:prstGeom prst="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228600" lvl="1" indent="-228600" algn="l" defTabSz="977900">
            <a:lnSpc>
              <a:spcPct val="90000"/>
            </a:lnSpc>
            <a:spcBef>
              <a:spcPct val="0"/>
            </a:spcBef>
            <a:spcAft>
              <a:spcPct val="15000"/>
            </a:spcAft>
            <a:buChar char="••"/>
          </a:pPr>
          <a:r>
            <a:rPr lang="en-US" sz="2200" kern="1200" dirty="0" smtClean="0"/>
            <a:t>If you’re feeling sadness, trouble sleeping or anxiety despite your best efforts, talk to your doctor, seek mental health services, don’t be afraid to ask for support.  </a:t>
          </a:r>
          <a:endParaRPr lang="en-US" sz="2200" kern="1200" dirty="0"/>
        </a:p>
      </dsp:txBody>
      <dsp:txXfrm>
        <a:off x="3574492" y="4028600"/>
        <a:ext cx="7773337" cy="821379"/>
      </dsp:txXfrm>
    </dsp:sp>
    <dsp:sp modelId="{EDCFA2B4-864A-44AB-B28B-8760524A0FF6}">
      <dsp:nvSpPr>
        <dsp:cNvPr id="0" name=""/>
        <dsp:cNvSpPr/>
      </dsp:nvSpPr>
      <dsp:spPr>
        <a:xfrm>
          <a:off x="1593" y="5056540"/>
          <a:ext cx="2824590" cy="4229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6464" tIns="55880" rIns="156464" bIns="55880" numCol="1" spcCol="1270" anchor="ctr" anchorCtr="0">
          <a:noAutofit/>
        </a:bodyPr>
        <a:lstStyle/>
        <a:p>
          <a:pPr lvl="0" algn="r" defTabSz="977900">
            <a:lnSpc>
              <a:spcPct val="90000"/>
            </a:lnSpc>
            <a:spcBef>
              <a:spcPct val="0"/>
            </a:spcBef>
            <a:spcAft>
              <a:spcPct val="35000"/>
            </a:spcAft>
          </a:pPr>
          <a:r>
            <a:rPr lang="en-US" sz="2200" kern="1200" dirty="0" smtClean="0"/>
            <a:t>Learn to let go of Family Guilt </a:t>
          </a:r>
          <a:endParaRPr lang="en-US" sz="2200" kern="1200" dirty="0"/>
        </a:p>
      </dsp:txBody>
      <dsp:txXfrm>
        <a:off x="1593" y="5056540"/>
        <a:ext cx="2824590" cy="422973"/>
      </dsp:txXfrm>
    </dsp:sp>
    <dsp:sp modelId="{DDCCA0D3-83EE-441E-999C-0ED3F7AC2BBF}">
      <dsp:nvSpPr>
        <dsp:cNvPr id="0" name=""/>
        <dsp:cNvSpPr/>
      </dsp:nvSpPr>
      <dsp:spPr>
        <a:xfrm>
          <a:off x="2826184" y="4950797"/>
          <a:ext cx="564918" cy="634460"/>
        </a:xfrm>
        <a:prstGeom prst="leftBrace">
          <a:avLst>
            <a:gd name="adj1" fmla="val 35000"/>
            <a:gd name="adj2" fmla="val 50000"/>
          </a:avLst>
        </a:prstGeom>
        <a:noFill/>
        <a:ln w="25400" cap="flat" cmpd="sng" algn="ctr">
          <a:solidFill>
            <a:schemeClr val="accent4">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B337F28-C584-43DA-88CC-4B84BAAF94DF}">
      <dsp:nvSpPr>
        <dsp:cNvPr id="0" name=""/>
        <dsp:cNvSpPr/>
      </dsp:nvSpPr>
      <dsp:spPr>
        <a:xfrm>
          <a:off x="3600526" y="4862781"/>
          <a:ext cx="7727677" cy="814120"/>
        </a:xfrm>
        <a:prstGeom prst="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228600" lvl="1" indent="-228600" algn="l" defTabSz="977900">
            <a:lnSpc>
              <a:spcPct val="90000"/>
            </a:lnSpc>
            <a:spcBef>
              <a:spcPct val="0"/>
            </a:spcBef>
            <a:spcAft>
              <a:spcPct val="15000"/>
            </a:spcAft>
            <a:buChar char="••"/>
          </a:pPr>
          <a:r>
            <a:rPr lang="en-US" sz="2200" kern="1200" dirty="0" smtClean="0"/>
            <a:t>Not everyone has the same close relationships with their families. Sometimes those relationships can cause deep stress. If you feel you need to limit time spent  </a:t>
          </a:r>
          <a:endParaRPr lang="en-US" sz="2200" kern="1200" dirty="0"/>
        </a:p>
      </dsp:txBody>
      <dsp:txXfrm>
        <a:off x="3600526" y="4862781"/>
        <a:ext cx="7727677" cy="81412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4A29F65-96DD-4C27-979C-6ACED150F81C}">
      <dsp:nvSpPr>
        <dsp:cNvPr id="0" name=""/>
        <dsp:cNvSpPr/>
      </dsp:nvSpPr>
      <dsp:spPr>
        <a:xfrm>
          <a:off x="4340837" y="1941987"/>
          <a:ext cx="2468350" cy="2135223"/>
        </a:xfrm>
        <a:prstGeom prst="hexagon">
          <a:avLst>
            <a:gd name="adj" fmla="val 28570"/>
            <a:gd name="vf" fmla="val 115470"/>
          </a:avLst>
        </a:prstGeom>
        <a:solidFill>
          <a:srgbClr val="C00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130" tIns="24130" rIns="24130" bIns="24130" numCol="1" spcCol="1270" anchor="ctr" anchorCtr="0">
          <a:noAutofit/>
        </a:bodyPr>
        <a:lstStyle/>
        <a:p>
          <a:pPr lvl="0" algn="ctr" defTabSz="844550">
            <a:lnSpc>
              <a:spcPct val="90000"/>
            </a:lnSpc>
            <a:spcBef>
              <a:spcPct val="0"/>
            </a:spcBef>
            <a:spcAft>
              <a:spcPct val="35000"/>
            </a:spcAft>
          </a:pPr>
          <a:r>
            <a:rPr lang="en-US" sz="1900" kern="1200" dirty="0" smtClean="0"/>
            <a:t>Self-Care</a:t>
          </a:r>
          <a:endParaRPr lang="en-US" sz="1900" kern="1200" dirty="0"/>
        </a:p>
      </dsp:txBody>
      <dsp:txXfrm>
        <a:off x="4749877" y="2295823"/>
        <a:ext cx="1650270" cy="1427551"/>
      </dsp:txXfrm>
    </dsp:sp>
    <dsp:sp modelId="{D604058C-8665-48EC-AAD4-42F85BCF9254}">
      <dsp:nvSpPr>
        <dsp:cNvPr id="0" name=""/>
        <dsp:cNvSpPr/>
      </dsp:nvSpPr>
      <dsp:spPr>
        <a:xfrm>
          <a:off x="5886499" y="920427"/>
          <a:ext cx="931301" cy="802439"/>
        </a:xfrm>
        <a:prstGeom prst="hexagon">
          <a:avLst>
            <a:gd name="adj" fmla="val 28900"/>
            <a:gd name="vf" fmla="val 11547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49FB9D3-6576-4A4E-8E55-79C05CBDFC40}">
      <dsp:nvSpPr>
        <dsp:cNvPr id="0" name=""/>
        <dsp:cNvSpPr/>
      </dsp:nvSpPr>
      <dsp:spPr>
        <a:xfrm>
          <a:off x="4568208" y="0"/>
          <a:ext cx="2022795" cy="1749955"/>
        </a:xfrm>
        <a:prstGeom prst="hexagon">
          <a:avLst>
            <a:gd name="adj" fmla="val 28570"/>
            <a:gd name="vf" fmla="val 115470"/>
          </a:avLst>
        </a:prstGeom>
        <a:solidFill>
          <a:srgbClr val="F14235"/>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130" tIns="24130" rIns="24130" bIns="24130" numCol="1" spcCol="1270" anchor="ctr" anchorCtr="0">
          <a:noAutofit/>
        </a:bodyPr>
        <a:lstStyle/>
        <a:p>
          <a:pPr lvl="0" algn="ctr" defTabSz="844550">
            <a:lnSpc>
              <a:spcPct val="90000"/>
            </a:lnSpc>
            <a:spcBef>
              <a:spcPct val="0"/>
            </a:spcBef>
            <a:spcAft>
              <a:spcPct val="35000"/>
            </a:spcAft>
          </a:pPr>
          <a:r>
            <a:rPr lang="en-US" sz="1900" kern="1200" dirty="0" smtClean="0"/>
            <a:t>Activities that bring YOU enjoyment  </a:t>
          </a:r>
          <a:endParaRPr lang="en-US" sz="1900" kern="1200" dirty="0"/>
        </a:p>
      </dsp:txBody>
      <dsp:txXfrm>
        <a:off x="4903428" y="290005"/>
        <a:ext cx="1352355" cy="1169945"/>
      </dsp:txXfrm>
    </dsp:sp>
    <dsp:sp modelId="{C6EDC829-F780-4624-B006-52B5EAFDAAFB}">
      <dsp:nvSpPr>
        <dsp:cNvPr id="0" name=""/>
        <dsp:cNvSpPr/>
      </dsp:nvSpPr>
      <dsp:spPr>
        <a:xfrm>
          <a:off x="6973400" y="2420561"/>
          <a:ext cx="931301" cy="802439"/>
        </a:xfrm>
        <a:prstGeom prst="hexagon">
          <a:avLst>
            <a:gd name="adj" fmla="val 28900"/>
            <a:gd name="vf" fmla="val 11547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0EAA78E-B0B1-4355-9E13-2BE28BF19DA3}">
      <dsp:nvSpPr>
        <dsp:cNvPr id="0" name=""/>
        <dsp:cNvSpPr/>
      </dsp:nvSpPr>
      <dsp:spPr>
        <a:xfrm>
          <a:off x="6423346" y="1076340"/>
          <a:ext cx="2022795" cy="1749955"/>
        </a:xfrm>
        <a:prstGeom prst="hexagon">
          <a:avLst>
            <a:gd name="adj" fmla="val 28570"/>
            <a:gd name="vf" fmla="val 115470"/>
          </a:avLst>
        </a:prstGeom>
        <a:solidFill>
          <a:srgbClr val="F14235"/>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130" tIns="24130" rIns="24130" bIns="24130" numCol="1" spcCol="1270" anchor="ctr" anchorCtr="0">
          <a:noAutofit/>
        </a:bodyPr>
        <a:lstStyle/>
        <a:p>
          <a:pPr lvl="0" algn="ctr" defTabSz="844550">
            <a:lnSpc>
              <a:spcPct val="90000"/>
            </a:lnSpc>
            <a:spcBef>
              <a:spcPct val="0"/>
            </a:spcBef>
            <a:spcAft>
              <a:spcPct val="35000"/>
            </a:spcAft>
          </a:pPr>
          <a:r>
            <a:rPr lang="en-US" sz="1900" kern="1200" dirty="0" smtClean="0"/>
            <a:t>Activities that take care of YOU </a:t>
          </a:r>
          <a:endParaRPr lang="en-US" sz="1900" kern="1200" dirty="0"/>
        </a:p>
      </dsp:txBody>
      <dsp:txXfrm>
        <a:off x="6758566" y="1366345"/>
        <a:ext cx="1352355" cy="1169945"/>
      </dsp:txXfrm>
    </dsp:sp>
    <dsp:sp modelId="{FC2886F3-29C9-4F09-9AD3-9CE14E074E9C}">
      <dsp:nvSpPr>
        <dsp:cNvPr id="0" name=""/>
        <dsp:cNvSpPr/>
      </dsp:nvSpPr>
      <dsp:spPr>
        <a:xfrm>
          <a:off x="6218368" y="4113931"/>
          <a:ext cx="931301" cy="802439"/>
        </a:xfrm>
        <a:prstGeom prst="hexagon">
          <a:avLst>
            <a:gd name="adj" fmla="val 28900"/>
            <a:gd name="vf" fmla="val 11547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17E69CC-CFC4-413B-9658-6D22F381825C}">
      <dsp:nvSpPr>
        <dsp:cNvPr id="0" name=""/>
        <dsp:cNvSpPr/>
      </dsp:nvSpPr>
      <dsp:spPr>
        <a:xfrm>
          <a:off x="6423346" y="3192299"/>
          <a:ext cx="2022795" cy="1749955"/>
        </a:xfrm>
        <a:prstGeom prst="hexagon">
          <a:avLst>
            <a:gd name="adj" fmla="val 28570"/>
            <a:gd name="vf" fmla="val 115470"/>
          </a:avLst>
        </a:prstGeom>
        <a:solidFill>
          <a:srgbClr val="F14235"/>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130" tIns="24130" rIns="24130" bIns="24130" numCol="1" spcCol="1270" anchor="ctr" anchorCtr="0">
          <a:noAutofit/>
        </a:bodyPr>
        <a:lstStyle/>
        <a:p>
          <a:pPr lvl="0" algn="ctr" defTabSz="844550">
            <a:lnSpc>
              <a:spcPct val="90000"/>
            </a:lnSpc>
            <a:spcBef>
              <a:spcPct val="0"/>
            </a:spcBef>
            <a:spcAft>
              <a:spcPct val="35000"/>
            </a:spcAft>
          </a:pPr>
          <a:r>
            <a:rPr lang="en-US" sz="1900" kern="1200" dirty="0" smtClean="0"/>
            <a:t>Activities that prioritize YOU </a:t>
          </a:r>
          <a:endParaRPr lang="en-US" sz="1900" kern="1200" dirty="0"/>
        </a:p>
      </dsp:txBody>
      <dsp:txXfrm>
        <a:off x="6758566" y="3482304"/>
        <a:ext cx="1352355" cy="1169945"/>
      </dsp:txXfrm>
    </dsp:sp>
    <dsp:sp modelId="{32CA1C27-45F9-47DE-A193-A9448CAA10E9}">
      <dsp:nvSpPr>
        <dsp:cNvPr id="0" name=""/>
        <dsp:cNvSpPr/>
      </dsp:nvSpPr>
      <dsp:spPr>
        <a:xfrm>
          <a:off x="4345431" y="4289709"/>
          <a:ext cx="931301" cy="802439"/>
        </a:xfrm>
        <a:prstGeom prst="hexagon">
          <a:avLst>
            <a:gd name="adj" fmla="val 28900"/>
            <a:gd name="vf" fmla="val 11547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7FFCD3B-C0A1-45BD-83D6-4A9961987970}">
      <dsp:nvSpPr>
        <dsp:cNvPr id="0" name=""/>
        <dsp:cNvSpPr/>
      </dsp:nvSpPr>
      <dsp:spPr>
        <a:xfrm>
          <a:off x="4568208" y="4269844"/>
          <a:ext cx="2022795" cy="1749955"/>
        </a:xfrm>
        <a:prstGeom prst="hexagon">
          <a:avLst>
            <a:gd name="adj" fmla="val 28570"/>
            <a:gd name="vf" fmla="val 115470"/>
          </a:avLst>
        </a:prstGeom>
        <a:solidFill>
          <a:srgbClr val="F14235"/>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130" tIns="24130" rIns="24130" bIns="24130" numCol="1" spcCol="1270" anchor="ctr" anchorCtr="0">
          <a:noAutofit/>
        </a:bodyPr>
        <a:lstStyle/>
        <a:p>
          <a:pPr lvl="0" algn="ctr" defTabSz="844550">
            <a:lnSpc>
              <a:spcPct val="90000"/>
            </a:lnSpc>
            <a:spcBef>
              <a:spcPct val="0"/>
            </a:spcBef>
            <a:spcAft>
              <a:spcPct val="35000"/>
            </a:spcAft>
          </a:pPr>
          <a:r>
            <a:rPr lang="en-US" sz="1900" kern="1200" dirty="0" smtClean="0"/>
            <a:t>Activities that help YOU reach YOUR goals </a:t>
          </a:r>
          <a:endParaRPr lang="en-US" sz="1900" kern="1200" dirty="0"/>
        </a:p>
      </dsp:txBody>
      <dsp:txXfrm>
        <a:off x="4903428" y="4559849"/>
        <a:ext cx="1352355" cy="1169945"/>
      </dsp:txXfrm>
    </dsp:sp>
    <dsp:sp modelId="{5C1C261B-F238-47C5-898E-83DA7C7F8514}">
      <dsp:nvSpPr>
        <dsp:cNvPr id="0" name=""/>
        <dsp:cNvSpPr/>
      </dsp:nvSpPr>
      <dsp:spPr>
        <a:xfrm>
          <a:off x="3240730" y="2790177"/>
          <a:ext cx="931301" cy="802439"/>
        </a:xfrm>
        <a:prstGeom prst="hexagon">
          <a:avLst>
            <a:gd name="adj" fmla="val 28900"/>
            <a:gd name="vf" fmla="val 11547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16FC524-7DEC-4D85-9D7F-E82A487FC3DC}">
      <dsp:nvSpPr>
        <dsp:cNvPr id="0" name=""/>
        <dsp:cNvSpPr/>
      </dsp:nvSpPr>
      <dsp:spPr>
        <a:xfrm>
          <a:off x="2704457" y="3193503"/>
          <a:ext cx="2022795" cy="1749955"/>
        </a:xfrm>
        <a:prstGeom prst="hexagon">
          <a:avLst>
            <a:gd name="adj" fmla="val 28570"/>
            <a:gd name="vf" fmla="val 115470"/>
          </a:avLst>
        </a:prstGeom>
        <a:solidFill>
          <a:srgbClr val="F14235"/>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130" tIns="24130" rIns="24130" bIns="24130" numCol="1" spcCol="1270" anchor="ctr" anchorCtr="0">
          <a:noAutofit/>
        </a:bodyPr>
        <a:lstStyle/>
        <a:p>
          <a:pPr lvl="0" algn="ctr" defTabSz="844550">
            <a:lnSpc>
              <a:spcPct val="90000"/>
            </a:lnSpc>
            <a:spcBef>
              <a:spcPct val="0"/>
            </a:spcBef>
            <a:spcAft>
              <a:spcPct val="35000"/>
            </a:spcAft>
          </a:pPr>
          <a:r>
            <a:rPr lang="en-US" sz="1900" kern="1200" dirty="0" smtClean="0"/>
            <a:t>Activities that protect/ align with YOUR boundaries </a:t>
          </a:r>
          <a:endParaRPr lang="en-US" sz="1900" kern="1200" dirty="0"/>
        </a:p>
      </dsp:txBody>
      <dsp:txXfrm>
        <a:off x="3039677" y="3483508"/>
        <a:ext cx="1352355" cy="1169945"/>
      </dsp:txXfrm>
    </dsp:sp>
    <dsp:sp modelId="{C36A62F8-6253-40B9-800B-E155706CF057}">
      <dsp:nvSpPr>
        <dsp:cNvPr id="0" name=""/>
        <dsp:cNvSpPr/>
      </dsp:nvSpPr>
      <dsp:spPr>
        <a:xfrm>
          <a:off x="2691976" y="1073932"/>
          <a:ext cx="2022795" cy="1749955"/>
        </a:xfrm>
        <a:prstGeom prst="hexagon">
          <a:avLst>
            <a:gd name="adj" fmla="val 28570"/>
            <a:gd name="vf" fmla="val 115470"/>
          </a:avLst>
        </a:prstGeom>
        <a:solidFill>
          <a:srgbClr val="F14235"/>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130" tIns="24130" rIns="24130" bIns="24130" numCol="1" spcCol="1270" anchor="ctr" anchorCtr="0">
          <a:noAutofit/>
        </a:bodyPr>
        <a:lstStyle/>
        <a:p>
          <a:pPr lvl="0" algn="ctr" defTabSz="844550">
            <a:lnSpc>
              <a:spcPct val="90000"/>
            </a:lnSpc>
            <a:spcBef>
              <a:spcPct val="0"/>
            </a:spcBef>
            <a:spcAft>
              <a:spcPct val="35000"/>
            </a:spcAft>
          </a:pPr>
          <a:r>
            <a:rPr lang="en-US" sz="1900" kern="1200" dirty="0" smtClean="0"/>
            <a:t>Activities YOU can make long-term healthy habits</a:t>
          </a:r>
          <a:endParaRPr lang="en-US" sz="1900" kern="1200" dirty="0"/>
        </a:p>
      </dsp:txBody>
      <dsp:txXfrm>
        <a:off x="3027196" y="1363937"/>
        <a:ext cx="1352355" cy="1169945"/>
      </dsp:txXfrm>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11/layout/TabList">
  <dgm:title val="Tab List"/>
  <dgm:desc val="Use to show non-sequential or grouped blocks of information. Works well for lists with a small amount of Level 1 text. The first Level 2 displays next to the Level 1 text  and the remaining Level 2 text appears beneath the Level 1 text."/>
  <dgm:catLst>
    <dgm:cat type="list" pri="4500"/>
    <dgm:cat type="officeonline" pri="11000"/>
  </dgm:catLst>
  <dgm:sampData>
    <dgm:dataModel>
      <dgm:ptLst>
        <dgm:pt modelId="0" type="doc"/>
        <dgm:pt modelId="10">
          <dgm:prSet phldr="1"/>
        </dgm:pt>
        <dgm:pt modelId="11">
          <dgm:prSet phldr="1"/>
        </dgm:pt>
        <dgm:pt modelId="12">
          <dgm:prSet phldr="1"/>
        </dgm:pt>
        <dgm:pt modelId="20">
          <dgm:prSet phldr="1"/>
        </dgm:pt>
        <dgm:pt modelId="21">
          <dgm:prSet phldr="1"/>
        </dgm:pt>
        <dgm:pt modelId="22">
          <dgm:prSet phldr="1"/>
        </dgm:pt>
        <dgm:pt modelId="30">
          <dgm:prSet phldr="1"/>
        </dgm:pt>
        <dgm:pt modelId="31">
          <dgm:prSet phldr="1"/>
        </dgm:pt>
        <dgm:pt modelId="32">
          <dgm:prSet phldr="1"/>
        </dgm:pt>
      </dgm:ptLst>
      <dgm:cxnLst>
        <dgm:cxn modelId="40" srcId="0" destId="10" srcOrd="0" destOrd="0"/>
        <dgm:cxn modelId="41" srcId="10" destId="11" srcOrd="0" destOrd="0"/>
        <dgm:cxn modelId="42" srcId="10" destId="12" srcOrd="0" destOrd="0"/>
        <dgm:cxn modelId="50" srcId="0" destId="20" srcOrd="1" destOrd="0"/>
        <dgm:cxn modelId="51" srcId="20" destId="21" srcOrd="1" destOrd="0"/>
        <dgm:cxn modelId="52" srcId="20" destId="22" srcOrd="1" destOrd="0"/>
        <dgm:cxn modelId="60" srcId="0" destId="30" srcOrd="2" destOrd="0"/>
        <dgm:cxn modelId="61" srcId="30" destId="31" srcOrd="2" destOrd="0"/>
        <dgm:cxn modelId="62" srcId="30" destId="32"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dgm:chPref val="3"/>
      <dgm:dir/>
      <dgm:animOne val="branch"/>
      <dgm:animLvl val="lvl"/>
    </dgm:varLst>
    <dgm:alg type="lin">
      <dgm:param type="linDir" val="fromT"/>
    </dgm:alg>
    <dgm:shape xmlns:r="http://schemas.openxmlformats.org/officeDocument/2006/relationships" r:blip="">
      <dgm:adjLst/>
    </dgm:shape>
    <dgm:constrLst>
      <dgm:constr type="w" for="ch" forName="Child" refType="w"/>
      <dgm:constr type="h" for="ch" forName="Child" refType="h" fact="0.6667"/>
      <dgm:constr type="primFontSz" for="des" forName="Parent" op="equ" val="65"/>
      <dgm:constr type="primFontSz" for="des" forName="Child" op="equ" val="65"/>
      <dgm:constr type="primFontSz" for="des" forName="FirstChild" op="equ" val="65"/>
      <dgm:constr type="primFontSz" for="des" forName="Child" refType="primFontSz" refFor="des" refForName="Parent" op="lte"/>
      <dgm:constr type="primFontSz" for="des" forName="FirstChild" refType="primFontSz" refFor="des" refForName="Parent" op="lte"/>
      <dgm:constr type="primFontSz" for="des" forName="Child" refType="primFontSz" refFor="des" refForName="FirstChild" op="lte"/>
      <dgm:constr type="w" for="ch" forName="composite" refType="w"/>
      <dgm:constr type="h" for="ch" forName="composite" refType="h" fact="0.3333"/>
      <dgm:constr type="sp" refType="h" refFor="ch" refForName="composite" op="equ" fact="0.05"/>
      <dgm:constr type="h" for="ch" forName="sibTrans" refType="h" refFor="ch" refForName="composite" op="equ" fact="0.05"/>
      <dgm:constr type="w" for="ch" forName="sibTrans" refType="h" refFor="ch" refForName="sibTrans" op="equ"/>
    </dgm:constrLst>
    <dgm:forEach name="nodesForEach" axis="ch" ptType="node">
      <dgm:layoutNode name="composite">
        <dgm:alg type="composite"/>
        <dgm:shape xmlns:r="http://schemas.openxmlformats.org/officeDocument/2006/relationships" r:blip="">
          <dgm:adjLst/>
        </dgm:shape>
        <dgm:choose name="Name1">
          <dgm:if name="Name2" func="var" arg="dir" op="equ" val="norm">
            <dgm:constrLst>
              <dgm:constr type="l" for="ch" forName="Accent" refType="w" fact="0"/>
              <dgm:constr type="b" for="ch" forName="Accent" refType="h"/>
              <dgm:constr type="w" for="ch" forName="Accent" refType="w"/>
              <dgm:constr type="h" for="ch" forName="Accent" refType="h" fact="0"/>
              <dgm:constr type="l" for="ch" forName="FirstChild" refType="w" fact="0.26"/>
              <dgm:constr type="t" for="ch" forName="FirstChild" refType="h" fact="0"/>
              <dgm:constr type="w" for="ch" forName="FirstChild" refType="w" fact="0.74"/>
              <dgm:constr type="h" for="ch" forName="FirstChild" refType="h"/>
              <dgm:constr type="l" for="ch" forName="Parent" refType="w" fact="0"/>
              <dgm:constr type="t" for="ch" forName="Parent" refType="h" fact="0"/>
              <dgm:constr type="w" for="ch" forName="Parent" refType="w" fact="0.26"/>
              <dgm:constr type="h" for="ch" forName="Parent" refType="h"/>
            </dgm:constrLst>
          </dgm:if>
          <dgm:else name="Name3">
            <dgm:constrLst>
              <dgm:constr type="l" for="ch" forName="Accent" refType="w" fact="0"/>
              <dgm:constr type="b" for="ch" forName="Accent" refType="h"/>
              <dgm:constr type="w" for="ch" forName="Accent" refType="w"/>
              <dgm:constr type="h" for="ch" forName="Accent" refType="h" fact="0"/>
              <dgm:constr type="r" for="ch" forName="FirstChild" refType="w" fact="0.74"/>
              <dgm:constr type="t" for="ch" forName="FirstChild" refType="h" fact="0"/>
              <dgm:constr type="w" for="ch" forName="FirstChild" refType="w" fact="0.74"/>
              <dgm:constr type="h" for="ch" forName="FirstChild" refType="h"/>
              <dgm:constr type="r" for="ch" forName="Parent" refType="w"/>
              <dgm:constr type="t" for="ch" forName="Parent" refType="h" fact="0"/>
              <dgm:constr type="w" for="ch" forName="Parent" refType="w" fact="0.26"/>
              <dgm:constr type="h" for="ch" forName="Parent" refType="h"/>
            </dgm:constrLst>
          </dgm:else>
        </dgm:choose>
        <dgm:layoutNode name="FirstChild" styleLbl="revTx">
          <dgm:varLst>
            <dgm:chMax val="0"/>
            <dgm:chPref val="0"/>
            <dgm:bulletEnabled val="1"/>
          </dgm:varLst>
          <dgm:choose name="Name4">
            <dgm:if name="Name5" func="var" arg="dir" op="equ" val="norm">
              <dgm:alg type="tx">
                <dgm:param type="parTxLTRAlign" val="l"/>
                <dgm:param type="txAnchorVert" val="b"/>
                <dgm:param type="txAnchorVertCh" val="b"/>
                <dgm:param type="parTxRTLAlign" val="l"/>
              </dgm:alg>
            </dgm:if>
            <dgm:else name="Name6">
              <dgm:alg type="tx">
                <dgm:param type="parTxLTRAlign" val="r"/>
                <dgm:param type="shpTxLTRAlignCh" val="r"/>
                <dgm:param type="txAnchorVert" val="b"/>
                <dgm:param type="txAnchorVertCh" val="b"/>
                <dgm:param type="parTxRTLAlign" val="r"/>
              </dgm:alg>
            </dgm:else>
          </dgm:choose>
          <dgm:shape xmlns:r="http://schemas.openxmlformats.org/officeDocument/2006/relationships" type="rect" r:blip="">
            <dgm:adjLst/>
          </dgm:shape>
          <dgm:choose name="Name7">
            <dgm:if name="Name8" axis="ch" ptType="node" func="cnt" op="gte" val="1">
              <dgm:presOf axis="ch desOrSelf" ptType="node node" st="1 1" cnt="1 0"/>
            </dgm:if>
            <dgm:else name="Name9">
              <dgm:presOf/>
            </dgm:else>
          </dgm:choos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name="Parent" styleLbl="alignNode1">
          <dgm:varLst>
            <dgm:chMax val="3"/>
            <dgm:chPref val="3"/>
            <dgm:bulletEnabled val="1"/>
          </dgm:varLst>
          <dgm:alg type="tx">
            <dgm:param type="shpTxLTRAlignCh" val="ctr"/>
            <dgm:param type="txAnchorVertCh" val="mid"/>
          </dgm:alg>
          <dgm:shape xmlns:r="http://schemas.openxmlformats.org/officeDocument/2006/relationships" type="round2SameRect" r:blip="">
            <dgm:adjLst>
              <dgm:adj idx="1" val="0.1667"/>
              <dgm:adj idx="2" val="0"/>
            </dgm:adjLst>
          </dgm:shape>
          <dgm:presOf axis="self" ptType="nod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name="Accent" styleLbl="parChTrans1D1">
          <dgm:alg type="sp"/>
          <dgm:shape xmlns:r="http://schemas.openxmlformats.org/officeDocument/2006/relationships" type="line" r:blip="" zOrderOff="-99999">
            <dgm:adjLst/>
          </dgm:shape>
          <dgm:presOf/>
        </dgm:layoutNode>
      </dgm:layoutNode>
      <dgm:choose name="Name10">
        <dgm:if name="Name11" axis="ch" ptType="node" st="2" cnt="1" func="cnt" op="gte" val="1">
          <dgm:layoutNode name="Child" styleLbl="revTx">
            <dgm:varLst>
              <dgm:chMax val="0"/>
              <dgm:chPref val="0"/>
              <dgm:bulletEnabled val="1"/>
            </dgm:varLst>
            <dgm:choose name="Name12">
              <dgm:if name="Name13" func="var" arg="dir" op="equ" val="norm">
                <dgm:alg type="tx">
                  <dgm:param type="stBulletLvl" val="1"/>
                  <dgm:param type="parTxLTRAlign" val="l"/>
                  <dgm:param type="parTxRTLAlign" val="l"/>
                  <dgm:param type="txAnchorVert" val="t"/>
                </dgm:alg>
              </dgm:if>
              <dgm:else name="Name14">
                <dgm:alg type="tx">
                  <dgm:param type="stBulletLvl" val="1"/>
                  <dgm:param type="parTxLTRAlign" val="r"/>
                  <dgm:param type="shpTxLTRAlignCh" val="r"/>
                  <dgm:param type="txAnchorVert" val="t"/>
                  <dgm:param type="parTxRTLAlign" val="r"/>
                </dgm:alg>
              </dgm:else>
            </dgm:choose>
            <dgm:shape xmlns:r="http://schemas.openxmlformats.org/officeDocument/2006/relationships" type="rect" r:blip="">
              <dgm:adjLst/>
            </dgm:shape>
            <dgm:presOf axis="ch desOrSelf" ptType="node node" st="2 1" cnt="0 0"/>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if>
        <dgm:else name="Name15"/>
      </dgm:choos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3.xml><?xml version="1.0" encoding="utf-8"?>
<dgm:layoutDef xmlns:dgm="http://schemas.openxmlformats.org/drawingml/2006/diagram" xmlns:a="http://schemas.openxmlformats.org/drawingml/2006/main" uniqueId="urn:diagrams.loki3.com/BracketList">
  <dgm:title val="Vertical Bracket List"/>
  <dgm:desc val="Use to show grouped blocks of information.  Works well with large amounts of Level 2 text."/>
  <dgm:catLst>
    <dgm:cat type="list" pri="4110"/>
    <dgm:cat type="officeonline" pri="3000"/>
  </dgm:catLst>
  <dgm:sampData>
    <dgm:dataModel>
      <dgm:ptLst>
        <dgm:pt modelId="0" type="doc"/>
        <dgm:pt modelId="1">
          <dgm:prSet phldr="1"/>
        </dgm:pt>
        <dgm:pt modelId="11">
          <dgm:prSet phldr="1"/>
        </dgm:pt>
        <dgm:pt modelId="2">
          <dgm:prSet phldr="1"/>
        </dgm:pt>
        <dgm:pt modelId="21">
          <dgm:prSet phldr="1"/>
        </dgm:pt>
      </dgm:ptLst>
      <dgm:cxnLst>
        <dgm:cxn modelId="3" srcId="0" destId="1" srcOrd="0" destOrd="0"/>
        <dgm:cxn modelId="4" srcId="1" destId="11" srcOrd="0" destOrd="0"/>
        <dgm:cxn modelId="5" srcId="0" destId="2" srcOrd="0" destOrd="0"/>
        <dgm:cxn modelId="6" srcId="2" destId="21" srcOrd="0" destOrd="0"/>
      </dgm:cxnLst>
      <dgm:bg/>
      <dgm:whole/>
    </dgm:dataModel>
  </dgm:sampData>
  <dgm:styleData useDef="1">
    <dgm:dataModel>
      <dgm:ptLst/>
      <dgm:bg/>
      <dgm:whole/>
    </dgm:dataModel>
  </dgm:styleData>
  <dgm:clrData useDef="1">
    <dgm:dataModel>
      <dgm:pt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V" refType="primFontSz" refFor="des" refForName="parTx" fact="0.1"/>
      <dgm:constr type="primFontSz" for="des" forName="parTx" val="65"/>
      <dgm:constr type="primFontSz" for="des" forName="desTx" refType="primFontSz" refFor="des" refForName="parTx"/>
      <dgm:constr type="h" for="des" forName="parTx" refType="primFontSz" refFor="des" refForName="parTx" fact="0.55"/>
      <dgm:constr type="h" for="des" forName="bracket" refType="primFontSz" refFor="des" refForName="parTx" fact="0.55"/>
      <dgm:constr type="h" for="des" forName="desTx" refType="primFontSz" refFor="des" refForName="parTx" fact="0.55"/>
    </dgm:constrLst>
    <dgm:ruleLst>
      <dgm:rule type="primFontSz" for="des" forName="parTx" val="5" fact="NaN" max="NaN"/>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Tx" refType="w" fact="0.25"/>
          <dgm:constr type="w" for="ch" forName="bracket" refType="w" fact="0.05"/>
          <dgm:constr type="w" for="ch" forName="spH" refType="w" fact="0.02"/>
          <dgm:constr type="w" for="ch" forName="desTx" refType="w" fact="0.68"/>
          <dgm:constr type="h" for="ch" forName="bracket" refType="h" refFor="ch" refForName="desTx" op="gte"/>
          <dgm:constr type="h" for="ch" forName="bracket" refType="h" refFor="ch" refForName="parTx" op="gte"/>
          <dgm:constr type="h" for="ch" forName="desTx" refType="h" refFor="ch" refForName="parTx" op="gte"/>
        </dgm:constrLst>
        <dgm:ruleLst/>
        <dgm:layoutNode name="parTx" styleLbl="revTx">
          <dgm:varLst>
            <dgm:chMax val="1"/>
            <dgm:bulletEnabled val="1"/>
          </dgm:varLst>
          <dgm:choose name="Name8">
            <dgm:if name="Name9" func="var" arg="dir" op="equ" val="norm">
              <dgm:alg type="tx">
                <dgm:param type="parTxLTRAlign" val="r"/>
              </dgm:alg>
            </dgm:if>
            <dgm:else name="Name10">
              <dgm:alg type="tx">
                <dgm:param type="parTxLTRAlign" val="l"/>
              </dgm:alg>
            </dgm:else>
          </dgm:choose>
          <dgm:shape xmlns:r="http://schemas.openxmlformats.org/officeDocument/2006/relationships" type="rect" r:blip="">
            <dgm:adjLst/>
          </dgm:shape>
          <dgm:presOf axis="self" ptType="node"/>
          <dgm:constrLst>
            <dgm:constr type="tMarg" refType="primFontSz" fact="0.2"/>
            <dgm:constr type="bMarg" refType="primFontSz" fact="0.2"/>
          </dgm:constrLst>
          <dgm:ruleLst>
            <dgm:rule type="h" val="INF" fact="NaN" max="NaN"/>
          </dgm:ruleLst>
        </dgm:layoutNode>
        <dgm:layoutNode name="bracket" styleLbl="parChTrans1D1">
          <dgm:alg type="sp"/>
          <dgm:choose name="Name11">
            <dgm:if name="Name12" func="var" arg="dir" op="equ" val="norm">
              <dgm:shape xmlns:r="http://schemas.openxmlformats.org/officeDocument/2006/relationships" type="leftBrace" r:blip="">
                <dgm:adjLst>
                  <dgm:adj idx="1" val="0.35"/>
                </dgm:adjLst>
              </dgm:shape>
            </dgm:if>
            <dgm:else name="Name13">
              <dgm:shape xmlns:r="http://schemas.openxmlformats.org/officeDocument/2006/relationships" rot="180" type="leftBrace" r:blip="">
                <dgm:adjLst>
                  <dgm:adj idx="1" val="0.35"/>
                </dgm:adjLst>
              </dgm:shape>
            </dgm:else>
          </dgm:choose>
          <dgm:presOf/>
        </dgm:layoutNode>
        <dgm:layoutNode name="spH">
          <dgm:alg type="sp"/>
        </dgm:layoutNode>
        <dgm:choose name="Name14">
          <dgm:if name="Name15" axis="ch" ptType="node" func="cnt" op="gte" val="1">
            <dgm:layoutNode name="desTx" styleLbl="node1">
              <dgm:varLst>
                <dgm:bulletEnabled val="1"/>
              </dgm:varLst>
              <dgm:alg type="tx">
                <dgm:param type="stBulletLvl" val="1"/>
                <dgm:param type="txAnchorVertCh" val="mid"/>
              </dgm:alg>
              <dgm:shape xmlns:r="http://schemas.openxmlformats.org/officeDocument/2006/relationships" type="rect" r:blip="">
                <dgm:adjLst/>
              </dgm:shape>
              <dgm:presOf axis="des" ptType="node"/>
              <dgm:constrLst>
                <dgm:constr type="secFontSz" refType="primFontSz"/>
                <dgm:constr type="tMarg" refType="primFontSz" fact="0.3"/>
                <dgm:constr type="bMarg" refType="primFontSz" fact="0.3"/>
                <dgm:constr type="lMarg" refType="primFontSz" fact="0.3"/>
                <dgm:constr type="rMarg" refType="primFontSz" fact="0.3"/>
              </dgm:constrLst>
              <dgm:ruleLst>
                <dgm:rule type="h" val="INF" fact="NaN" max="NaN"/>
              </dgm:ruleLst>
            </dgm:layoutNode>
          </dgm:if>
          <dgm:else name="Name16"/>
        </dgm:choose>
      </dgm:layoutNode>
      <dgm:forEach name="Name17" axis="followSib" ptType="sibTrans" cnt="1">
        <dgm:layoutNode name="spV">
          <dgm:alg type="sp"/>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11/layout/HexagonRadial">
  <dgm:title val="Hexagon Radial"/>
  <dgm:desc val="Use to show a sequential process that relates to a central idea or theme. Limited to six Level 2 shapes. Works best with small amounts of text. Unused text does not appear, but remains available if you switch layouts."/>
  <dgm:catLst>
    <dgm:cat type="cycle" pri="8500"/>
    <dgm:cat type="officeonline" pri="9000"/>
  </dgm:catLst>
  <dgm:sampData>
    <dgm:dataModel>
      <dgm:ptLst>
        <dgm:pt modelId="0" type="doc"/>
        <dgm:pt modelId="10">
          <dgm:prSet phldr="1"/>
        </dgm:pt>
        <dgm:pt modelId="11">
          <dgm:prSet phldr="1"/>
        </dgm:pt>
        <dgm:pt modelId="12">
          <dgm:prSet phldr="1"/>
        </dgm:pt>
        <dgm:pt modelId="13">
          <dgm:prSet phldr="1"/>
        </dgm:pt>
        <dgm:pt modelId="14">
          <dgm:prSet phldr="1"/>
        </dgm:pt>
        <dgm:pt modelId="15">
          <dgm:prSet phldr="1"/>
        </dgm:pt>
        <dgm:pt modelId="16">
          <dgm:prSet phldr="1"/>
        </dgm:pt>
      </dgm:ptLst>
      <dgm:cxnLst>
        <dgm:cxn modelId="40" srcId="0" destId="10" srcOrd="0" destOrd="0"/>
        <dgm:cxn modelId="50" srcId="10" destId="11" srcOrd="0" destOrd="0"/>
        <dgm:cxn modelId="60" srcId="10" destId="12" srcOrd="0" destOrd="0"/>
        <dgm:cxn modelId="70" srcId="10" destId="13" srcOrd="0" destOrd="0"/>
        <dgm:cxn modelId="80" srcId="10" destId="14" srcOrd="0" destOrd="0"/>
        <dgm:cxn modelId="90" srcId="10" destId="15" srcOrd="0" destOrd="0"/>
        <dgm:cxn modelId="100" srcId="10" destId="16" srcOrd="0" destOrd="0"/>
      </dgm:cxnLst>
      <dgm:bg/>
      <dgm:whole/>
    </dgm:dataModel>
  </dgm:sampData>
  <dgm:styleData>
    <dgm:dataModel>
      <dgm:ptLst>
        <dgm:pt modelId="0" type="doc"/>
        <dgm:pt modelId="10">
          <dgm:prSet phldr="1"/>
        </dgm:pt>
        <dgm:pt modelId="11">
          <dgm:prSet phldr="1"/>
        </dgm:pt>
        <dgm:pt modelId="12">
          <dgm:prSet phldr="1"/>
        </dgm:pt>
        <dgm:pt modelId="13">
          <dgm:prSet phldr="1"/>
        </dgm:pt>
      </dgm:ptLst>
      <dgm:cxnLst>
        <dgm:cxn modelId="40" srcId="0" destId="10" srcOrd="0" destOrd="0"/>
        <dgm:cxn modelId="50" srcId="10" destId="11" srcOrd="0" destOrd="0"/>
        <dgm:cxn modelId="60" srcId="10" destId="12" srcOrd="0" destOrd="0"/>
        <dgm:cxn modelId="70" srcId="10" destId="13" srcOrd="0" destOrd="0"/>
      </dgm:cxnLst>
      <dgm:bg/>
      <dgm:whole/>
    </dgm:dataModel>
  </dgm:styleData>
  <dgm:clrData>
    <dgm:dataModel>
      <dgm:ptLst>
        <dgm:pt modelId="0" type="doc"/>
        <dgm:pt modelId="10">
          <dgm:prSet phldr="1"/>
        </dgm:pt>
        <dgm:pt modelId="11">
          <dgm:prSet phldr="1"/>
        </dgm:pt>
        <dgm:pt modelId="12">
          <dgm:prSet phldr="1"/>
        </dgm:pt>
        <dgm:pt modelId="13">
          <dgm:prSet phldr="1"/>
        </dgm:pt>
        <dgm:pt modelId="14">
          <dgm:prSet phldr="1"/>
        </dgm:pt>
        <dgm:pt modelId="15">
          <dgm:prSet phldr="1"/>
        </dgm:pt>
        <dgm:pt modelId="16">
          <dgm:prSet phldr="1"/>
        </dgm:pt>
      </dgm:ptLst>
      <dgm:cxnLst>
        <dgm:cxn modelId="40" srcId="0" destId="10" srcOrd="0" destOrd="0"/>
        <dgm:cxn modelId="50" srcId="10" destId="11" srcOrd="0" destOrd="0"/>
        <dgm:cxn modelId="60" srcId="10" destId="12" srcOrd="0" destOrd="0"/>
        <dgm:cxn modelId="70" srcId="10" destId="13" srcOrd="0" destOrd="0"/>
        <dgm:cxn modelId="80" srcId="10" destId="14" srcOrd="0" destOrd="0"/>
        <dgm:cxn modelId="90" srcId="10" destId="15" srcOrd="0" destOrd="0"/>
        <dgm:cxn modelId="100" srcId="10" destId="16" srcOrd="0" destOrd="0"/>
      </dgm:cxnLst>
      <dgm:bg/>
      <dgm:whole/>
    </dgm:dataModel>
  </dgm:clrData>
  <dgm:layoutNode name="Name0">
    <dgm:varLst>
      <dgm:chMax val="1"/>
      <dgm:chPref val="1"/>
      <dgm:dir/>
      <dgm:animOne val="branch"/>
      <dgm:animLvl val="lvl"/>
    </dgm:varLst>
    <dgm:shape xmlns:r="http://schemas.openxmlformats.org/officeDocument/2006/relationships" r:blip="">
      <dgm:adjLst/>
    </dgm:shape>
    <dgm:choose name="Name1">
      <dgm:if name="Name2" func="var" arg="dir" op="equ" val="norm">
        <dgm:choose name="Name3">
          <dgm:if name="Name4" axis="ch ch" ptType="node node" st="1 1" cnt="1 0" func="cnt" op="equ" val="0">
            <dgm:alg type="composite">
              <dgm:param type="ar" val="1.156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5" axis="ch ch" ptType="node node" st="1 1" cnt="1 0" func="cnt" op="lte" val="1">
            <dgm:alg type="composite">
              <dgm:param type="ar" val="1.368"/>
            </dgm:alg>
            <dgm:constrLst>
              <dgm:constr type="primFontSz" for="des" forName="Parent" val="65"/>
              <dgm:constr type="primFontSz" for="des" forName="Child1" val="65"/>
              <dgm:constr type="primFontSz" for="des" forName="Child1" refType="primFontSz" refFor="des" refForName="Parent" op="lte"/>
              <dgm:constr type="l" for="ch" forName="Accent1" refType="w" fact="0.1685"/>
              <dgm:constr type="t" for="ch" forName="Accent1" refType="h" fact="0.2946"/>
              <dgm:constr type="w" for="ch" forName="Accent1" refType="w" fact="0.462"/>
              <dgm:constr type="h" for="ch" forName="Accent1" refType="h" fact="0.5472"/>
              <dgm:constr type="l" for="ch" forName="Parent" refType="w" fact="0"/>
              <dgm:constr type="t" for="ch" forName="Parent" refType="h" fact="0.2885"/>
              <dgm:constr type="w" for="ch" forName="Parent" refType="w" fact="0.6013"/>
              <dgm:constr type="h" for="ch" forName="Parent" refType="h" fact="0.7115"/>
              <dgm:constr type="l" for="ch" forName="Child1" refType="w" fact="0.5073"/>
              <dgm:constr type="t" for="ch" forName="Child1" refType="h" fact="0"/>
              <dgm:constr type="w" for="ch" forName="Child1" refType="w" fact="0.4927"/>
              <dgm:constr type="h" for="ch" forName="Child1" refType="h" fact="0.5831"/>
            </dgm:constrLst>
          </dgm:if>
          <dgm:if name="Name6" axis="ch ch" ptType="node node" st="1 1" cnt="1 0" func="cnt" op="equ" val="2">
            <dgm:alg type="composite">
              <dgm:param type="ar" val="1.0619"/>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l" for="ch" forName="Accent2" refType="w" fact="0.6413"/>
              <dgm:constr type="t" for="ch" forName="Accent2" refType="h" fact="0.3477"/>
              <dgm:constr type="w" for="ch" forName="Accent2" refType="w" fact="0.2269"/>
              <dgm:constr type="h" for="ch" forName="Accent2" refType="h" fact="0.2076"/>
              <dgm:constr type="l" for="ch" forName="Accent1" refType="w" fact="0"/>
              <dgm:constr type="t" for="ch" forName="Accent1" refType="h" fact="0"/>
              <dgm:constr type="w" for="ch" forName="Accent1" refType="w" fact="0"/>
              <dgm:constr type="h" for="ch" forName="Accent1" refType="h" fact="0"/>
              <dgm:constr type="l" for="ch" forName="Parent" refType="w" fact="0"/>
              <dgm:constr type="t" for="ch" forName="Parent" refType="h" fact="0.2239"/>
              <dgm:constr type="w" for="ch" forName="Parent" refType="w" fact="0.6013"/>
              <dgm:constr type="h" for="ch" forName="Parent" refType="h" fact="0.5523"/>
              <dgm:constr type="l" for="ch" forName="Child1" refType="w" fact="0.5073"/>
              <dgm:constr type="t" for="ch" forName="Child1" refType="h" fact="0"/>
              <dgm:constr type="w" for="ch" forName="Child1" refType="w" fact="0.4927"/>
              <dgm:constr type="h" for="ch" forName="Child1" refType="h" fact="0.4527"/>
              <dgm:constr type="l" for="ch" forName="Child2" refType="w" fact="0.5073"/>
              <dgm:constr type="t" for="ch" forName="Child2" refType="h" fact="0.5473"/>
              <dgm:constr type="w" for="ch" forName="Child2" refType="w" fact="0.4927"/>
              <dgm:constr type="h" for="ch" forName="Child2" refType="h" fact="0.4527"/>
            </dgm:constrLst>
          </dgm:if>
          <dgm:if name="Name7" axis="ch ch" ptType="node node" st="1 1" cnt="1 0" func="cnt" op="equ" val="3">
            <dgm:alg type="composite">
              <dgm:param type="ar" val="0.8305"/>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l" for="ch" forName="Accent3" refType="w" fact="0.4573"/>
              <dgm:constr type="t" for="ch" forName="Accent3" refType="h" fact="0.6145"/>
              <dgm:constr type="w" for="ch" forName="Accent3" refType="w" fact="0.2269"/>
              <dgm:constr type="h" for="ch" forName="Accent3" refType="h" fact="0.1623"/>
              <dgm:constr type="l" for="ch" forName="Accent2" refType="w" fact="0.6413"/>
              <dgm:constr type="t" for="ch" forName="Accent2" refType="h" fact="0.2719"/>
              <dgm:constr type="w" for="ch" forName="Accent2" refType="w" fact="0.2269"/>
              <dgm:constr type="h" for="ch" forName="Accent2" refType="h" fact="0.1623"/>
              <dgm:constr type="l" for="ch" forName="Accent1" refType="w" fact="0"/>
              <dgm:constr type="t" for="ch" forName="Accent1" refType="h" fact="0"/>
              <dgm:constr type="w" for="ch" forName="Accent1" refType="w" fact="0"/>
              <dgm:constr type="h" for="ch" forName="Accent1" refType="h" fact="0"/>
              <dgm:constr type="l" for="ch" forName="Child3" refType="w" fact="0.0554"/>
              <dgm:constr type="t" for="ch" forName="Child3" refType="h" fact="0.646"/>
              <dgm:constr type="w" for="ch" forName="Child3" refType="w" fact="0.4927"/>
              <dgm:constr type="h" for="ch" forName="Child3" refType="h" fact="0.354"/>
              <dgm:constr type="l" for="ch" forName="Parent" refType="w" fact="0"/>
              <dgm:constr type="t" for="ch" forName="Parent" refType="h" fact="0.1751"/>
              <dgm:constr type="w" for="ch" forName="Parent" refType="w" fact="0.6013"/>
              <dgm:constr type="h" for="ch" forName="Parent" refType="h" fact="0.4319"/>
              <dgm:constr type="l" for="ch" forName="Child1" refType="w" fact="0.5073"/>
              <dgm:constr type="t" for="ch" forName="Child1" refType="h" fact="0"/>
              <dgm:constr type="w" for="ch" forName="Child1" refType="w" fact="0.4927"/>
              <dgm:constr type="h" for="ch" forName="Child1" refType="h" fact="0.354"/>
              <dgm:constr type="l" for="ch" forName="Child2" refType="w" fact="0.5073"/>
              <dgm:constr type="t" for="ch" forName="Child2" refType="h" fact="0.428"/>
              <dgm:constr type="w" for="ch" forName="Child2" refType="w" fact="0.4927"/>
              <dgm:constr type="h" for="ch" forName="Child2" refType="h" fact="0.354"/>
            </dgm:constrLst>
          </dgm:if>
          <dgm:if name="Name8" axis="ch ch" ptType="node node" st="1 1" cnt="1 0" func="cnt" op="equ" val="4">
            <dgm:alg type="composite">
              <dgm:param type="ar" val="0.682"/>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4" refType="w" fact="0.4573"/>
              <dgm:constr type="t" for="ch" forName="Accent4" refType="h" fact="0.6834"/>
              <dgm:constr type="w" for="ch" forName="Accent4" refType="w" fact="0.2269"/>
              <dgm:constr type="h" for="ch" forName="Accent4" refType="h" fact="0.1333"/>
              <dgm:constr type="l" for="ch" forName="Accent3" refType="w" fact="0.6413"/>
              <dgm:constr type="t" for="ch" forName="Accent3" refType="h" fact="0.4021"/>
              <dgm:constr type="w" for="ch" forName="Accent3" refType="w" fact="0.2269"/>
              <dgm:constr type="h" for="ch" forName="Accent3" refType="h" fact="0.1333"/>
              <dgm:constr type="l" for="ch" forName="Accent2" refType="w" fact="0.3765"/>
              <dgm:constr type="t" for="ch" forName="Accent2" refType="h" fact="0.1529"/>
              <dgm:constr type="w" for="ch" forName="Accent2" refType="w" fact="0.2269"/>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0554"/>
              <dgm:constr type="t" for="ch" forName="Child4" refType="h" fact="0.7093"/>
              <dgm:constr type="w" for="ch" forName="Child4" refType="w" fact="0.4927"/>
              <dgm:constr type="h" for="ch" forName="Child4" refType="h" fact="0.2907"/>
              <dgm:constr type="l" for="ch" forName="Parent" refType="w" fact="0"/>
              <dgm:constr type="t" for="ch" forName="Parent" refType="h" fact="0.3226"/>
              <dgm:constr type="w" for="ch" forName="Parent" refType="w" fact="0.6013"/>
              <dgm:constr type="h" for="ch" forName="Parent" refType="h" fact="0.3547"/>
              <dgm:constr type="l" for="ch" forName="Child2" refType="w" fact="0.5073"/>
              <dgm:constr type="t" for="ch" forName="Child2" refType="h" fact="0.1788"/>
              <dgm:constr type="w" for="ch" forName="Child2" refType="w" fact="0.4927"/>
              <dgm:constr type="h" for="ch" forName="Child2" refType="h" fact="0.2907"/>
              <dgm:constr type="l" for="ch" forName="Child3" refType="w" fact="0.5073"/>
              <dgm:constr type="t" for="ch" forName="Child3" refType="h" fact="0.5303"/>
              <dgm:constr type="w" for="ch" forName="Child3" refType="w" fact="0.4927"/>
              <dgm:constr type="h" for="ch" forName="Child3" refType="h" fact="0.2907"/>
              <dgm:constr type="l" for="ch" forName="Child1" refType="w" fact="0.0554"/>
              <dgm:constr type="t" for="ch" forName="Child1" refType="h" fact="0"/>
              <dgm:constr type="w" for="ch" forName="Child1" refType="w" fact="0.4927"/>
              <dgm:constr type="h" for="ch" forName="Child1" refType="h" fact="0.2907"/>
            </dgm:constrLst>
          </dgm:if>
          <dgm:if name="Name9" axis="ch ch" ptType="node node" st="1 1" cnt="1 0" func="cnt" op="equ" val="5">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5" refType="w" fact="0.2858"/>
              <dgm:constr type="t" for="ch" forName="Accent5" refType="h" fact="0.7126"/>
              <dgm:constr type="w" for="ch" forName="Accent5" refType="w" fact="0.1622"/>
              <dgm:constr type="h" for="ch" forName="Accent5" refType="h" fact="0.1333"/>
              <dgm:constr type="l" for="ch" forName="Accent4" refType="w" fact="0.612"/>
              <dgm:constr type="t" for="ch" forName="Accent4" refType="h" fact="0.6834"/>
              <dgm:constr type="w" for="ch" forName="Accent4" refType="w" fact="0.1622"/>
              <dgm:constr type="h" for="ch" forName="Accent4" refType="h" fact="0.1333"/>
              <dgm:constr type="l" for="ch" forName="Accent3" refType="w" fact="0.7435"/>
              <dgm:constr type="t" for="ch" forName="Accent3" refType="h" fact="0.4021"/>
              <dgm:constr type="w" for="ch" forName="Accent3" refType="w" fact="0.1622"/>
              <dgm:constr type="h" for="ch" forName="Accent3" refType="h" fact="0.1333"/>
              <dgm:constr type="l" for="ch" forName="Accent2" refType="w" fact="0.5542"/>
              <dgm:constr type="t" for="ch" forName="Accent2" refType="h" fact="0.1529"/>
              <dgm:constr type="w" for="ch" forName="Accent2" refType="w" fact="0.1622"/>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3246"/>
              <dgm:constr type="t" for="ch" forName="Child4" refType="h" fact="0.7093"/>
              <dgm:constr type="w" for="ch" forName="Child4" refType="w" fact="0.3523"/>
              <dgm:constr type="h" for="ch" forName="Child4" refType="h" fact="0.2907"/>
              <dgm:constr type="l" for="ch" forName="Parent" refType="w" fact="0.285"/>
              <dgm:constr type="t" for="ch" forName="Parent" refType="h" fact="0.3226"/>
              <dgm:constr type="w" for="ch" forName="Parent" refType="w" fact="0.4299"/>
              <dgm:constr type="h" for="ch" forName="Parent" refType="h" fact="0.3547"/>
              <dgm:constr type="l" for="ch" forName="Child2" refType="w" fact="0.6477"/>
              <dgm:constr type="t" for="ch" forName="Child2" refType="h" fact="0.1788"/>
              <dgm:constr type="w" for="ch" forName="Child2" refType="w" fact="0.3523"/>
              <dgm:constr type="h" for="ch" forName="Child2" refType="h" fact="0.2907"/>
              <dgm:constr type="l" for="ch" forName="Child3" refType="w" fact="0.6477"/>
              <dgm:constr type="t" for="ch" forName="Child3" refType="h" fact="0.5303"/>
              <dgm:constr type="w" for="ch" forName="Child3" refType="w" fact="0.3523"/>
              <dgm:constr type="h" for="ch" forName="Child3" refType="h" fact="0.2907"/>
              <dgm:constr type="l" for="ch" forName="Child5" refType="w" fact="0"/>
              <dgm:constr type="t" for="ch" forName="Child5" refType="h" fact="0.5305"/>
              <dgm:constr type="w" for="ch" forName="Child5" refType="w" fact="0.3523"/>
              <dgm:constr type="h" for="ch" forName="Child5" refType="h" fact="0.2907"/>
              <dgm:constr type="l" for="ch" forName="Child1" refType="w" fact="0.3246"/>
              <dgm:constr type="t" for="ch" forName="Child1" refType="h" fact="0"/>
              <dgm:constr type="w" for="ch" forName="Child1" refType="w" fact="0.3523"/>
              <dgm:constr type="h" for="ch" forName="Child1" refType="h" fact="0.2907"/>
            </dgm:constrLst>
          </dgm:if>
          <dgm:else name="Name10">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6" refType="primFontSz" refFor="des" refForName="Parent" op="lte"/>
              <dgm:constr type="primFontSz" for="des" forName="Child7"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ptType="node" op="equ" val="65"/>
              <dgm:constr type="l" for="ch" forName="Accent6" refType="w" fact="0.0934"/>
              <dgm:constr type="t" for="ch" forName="Accent6" refType="h" fact="0.4635"/>
              <dgm:constr type="w" for="ch" forName="Accent6" refType="w" fact="0.1622"/>
              <dgm:constr type="h" for="ch" forName="Accent6" refType="h" fact="0.1333"/>
              <dgm:constr type="l" for="ch" forName="Accent5" refType="w" fact="0.2858"/>
              <dgm:constr type="t" for="ch" forName="Accent5" refType="h" fact="0.7126"/>
              <dgm:constr type="w" for="ch" forName="Accent5" refType="w" fact="0.1622"/>
              <dgm:constr type="h" for="ch" forName="Accent5" refType="h" fact="0.1333"/>
              <dgm:constr type="l" for="ch" forName="Accent4" refType="w" fact="0.612"/>
              <dgm:constr type="t" for="ch" forName="Accent4" refType="h" fact="0.6834"/>
              <dgm:constr type="w" for="ch" forName="Accent4" refType="w" fact="0.1622"/>
              <dgm:constr type="h" for="ch" forName="Accent4" refType="h" fact="0.1333"/>
              <dgm:constr type="l" for="ch" forName="Accent3" refType="w" fact="0.7435"/>
              <dgm:constr type="t" for="ch" forName="Accent3" refType="h" fact="0.4021"/>
              <dgm:constr type="w" for="ch" forName="Accent3" refType="w" fact="0.1622"/>
              <dgm:constr type="h" for="ch" forName="Accent3" refType="h" fact="0.1333"/>
              <dgm:constr type="l" for="ch" forName="Accent2" refType="w" fact="0.5542"/>
              <dgm:constr type="t" for="ch" forName="Accent2" refType="h" fact="0.1529"/>
              <dgm:constr type="w" for="ch" forName="Accent2" refType="w" fact="0.1622"/>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3246"/>
              <dgm:constr type="t" for="ch" forName="Child4" refType="h" fact="0.7093"/>
              <dgm:constr type="w" for="ch" forName="Child4" refType="w" fact="0.3523"/>
              <dgm:constr type="h" for="ch" forName="Child4" refType="h" fact="0.2907"/>
              <dgm:constr type="l" for="ch" forName="Parent" refType="w" fact="0.285"/>
              <dgm:constr type="t" for="ch" forName="Parent" refType="h" fact="0.3226"/>
              <dgm:constr type="w" for="ch" forName="Parent" refType="w" fact="0.4299"/>
              <dgm:constr type="h" for="ch" forName="Parent" refType="h" fact="0.3547"/>
              <dgm:constr type="l" for="ch" forName="Child2" refType="w" fact="0.6477"/>
              <dgm:constr type="t" for="ch" forName="Child2" refType="h" fact="0.1788"/>
              <dgm:constr type="w" for="ch" forName="Child2" refType="w" fact="0.3523"/>
              <dgm:constr type="h" for="ch" forName="Child2" refType="h" fact="0.2907"/>
              <dgm:constr type="l" for="ch" forName="Child3" refType="w" fact="0.6477"/>
              <dgm:constr type="t" for="ch" forName="Child3" refType="h" fact="0.5303"/>
              <dgm:constr type="w" for="ch" forName="Child3" refType="w" fact="0.3523"/>
              <dgm:constr type="h" for="ch" forName="Child3" refType="h" fact="0.2907"/>
              <dgm:constr type="l" for="ch" forName="Child5" refType="w" fact="0"/>
              <dgm:constr type="t" for="ch" forName="Child5" refType="h" fact="0.5305"/>
              <dgm:constr type="w" for="ch" forName="Child5" refType="w" fact="0.3523"/>
              <dgm:constr type="h" for="ch" forName="Child5" refType="h" fact="0.2907"/>
              <dgm:constr type="l" for="ch" forName="Child6" refType="w" fact="0"/>
              <dgm:constr type="t" for="ch" forName="Child6" refType="h" fact="0.1784"/>
              <dgm:constr type="w" for="ch" forName="Child6" refType="w" fact="0.3523"/>
              <dgm:constr type="h" for="ch" forName="Child6" refType="h" fact="0.2907"/>
              <dgm:constr type="l" for="ch" forName="Child1" refType="w" fact="0.3246"/>
              <dgm:constr type="t" for="ch" forName="Child1" refType="h" fact="0"/>
              <dgm:constr type="w" for="ch" forName="Child1" refType="w" fact="0.3523"/>
              <dgm:constr type="h" for="ch" forName="Child1" refType="h" fact="0.2907"/>
            </dgm:constrLst>
          </dgm:else>
        </dgm:choose>
      </dgm:if>
      <dgm:else name="Name11">
        <dgm:choose name="Name12">
          <dgm:if name="Name13" axis="ch ch" ptType="node node" st="1 1" cnt="1 0" func="cnt" op="equ" val="0">
            <dgm:alg type="composite">
              <dgm:param type="ar" val="1.156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14" axis="ch ch" ptType="node node" st="1 1" cnt="1 0" func="cnt" op="lte" val="1">
            <dgm:alg type="composite">
              <dgm:param type="ar" val="1.368"/>
            </dgm:alg>
            <dgm:constrLst>
              <dgm:constr type="primFontSz" for="des" forName="Parent" val="65"/>
              <dgm:constr type="primFontSz" for="des" forName="Child1" val="65"/>
              <dgm:constr type="primFontSz" for="des" forName="Child1" refType="primFontSz" refFor="des" refForName="Parent" op="lte"/>
              <dgm:constr type="r" for="ch" forName="Accent1" refType="w" fact="0.8315"/>
              <dgm:constr type="t" for="ch" forName="Accent1" refType="h" fact="0.2946"/>
              <dgm:constr type="w" for="ch" forName="Accent1" refType="w" fact="0.462"/>
              <dgm:constr type="h" for="ch" forName="Accent1" refType="h" fact="0.5472"/>
              <dgm:constr type="r" for="ch" forName="Parent" refType="w"/>
              <dgm:constr type="t" for="ch" forName="Parent" refType="h" fact="0.2885"/>
              <dgm:constr type="w" for="ch" forName="Parent" refType="w" fact="0.6013"/>
              <dgm:constr type="h" for="ch" forName="Parent" refType="h" fact="0.7115"/>
              <dgm:constr type="r" for="ch" forName="Child1" refType="w" fact="0.4927"/>
              <dgm:constr type="t" for="ch" forName="Child1" refType="h" fact="0"/>
              <dgm:constr type="w" for="ch" forName="Child1" refType="w" fact="0.4927"/>
              <dgm:constr type="h" for="ch" forName="Child1" refType="h" fact="0.5831"/>
            </dgm:constrLst>
          </dgm:if>
          <dgm:if name="Name15" axis="ch ch" ptType="node node" st="1 1" cnt="1 0" func="cnt" op="equ" val="2">
            <dgm:alg type="composite">
              <dgm:param type="ar" val="1.0619"/>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r" for="ch" forName="Accent2" refType="w" fact="0.3587"/>
              <dgm:constr type="t" for="ch" forName="Accent2" refType="h" fact="0.3477"/>
              <dgm:constr type="w" for="ch" forName="Accent2" refType="w" fact="0.2269"/>
              <dgm:constr type="h" for="ch" forName="Accent2" refType="h" fact="0.2076"/>
              <dgm:constr type="r" for="ch" forName="Accent1" refType="w" fact="0"/>
              <dgm:constr type="t" for="ch" forName="Accent1" refType="h" fact="0"/>
              <dgm:constr type="w" for="ch" forName="Accent1" refType="w" fact="0"/>
              <dgm:constr type="h" for="ch" forName="Accent1" refType="h" fact="0"/>
              <dgm:constr type="r" for="ch" forName="Parent" refType="w"/>
              <dgm:constr type="t" for="ch" forName="Parent" refType="h" fact="0.2239"/>
              <dgm:constr type="w" for="ch" forName="Parent" refType="w" fact="0.6013"/>
              <dgm:constr type="h" for="ch" forName="Parent" refType="h" fact="0.5523"/>
              <dgm:constr type="r" for="ch" forName="Child1" refType="w" fact="0.4927"/>
              <dgm:constr type="t" for="ch" forName="Child1" refType="h" fact="0"/>
              <dgm:constr type="w" for="ch" forName="Child1" refType="w" fact="0.4927"/>
              <dgm:constr type="h" for="ch" forName="Child1" refType="h" fact="0.4527"/>
              <dgm:constr type="r" for="ch" forName="Child2" refType="w" fact="0.5073"/>
              <dgm:constr type="t" for="ch" forName="Child2" refType="h" fact="0.5473"/>
              <dgm:constr type="w" for="ch" forName="Child2" refType="w" fact="0.4927"/>
              <dgm:constr type="h" for="ch" forName="Child2" refType="h" fact="0.4527"/>
            </dgm:constrLst>
          </dgm:if>
          <dgm:if name="Name16" axis="ch ch" ptType="node node" st="1 1" cnt="1 0" func="cnt" op="equ" val="3">
            <dgm:alg type="composite">
              <dgm:param type="ar" val="0.8305"/>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r" for="ch" forName="Accent3" refType="w" fact="0.5427"/>
              <dgm:constr type="t" for="ch" forName="Accent3" refType="h" fact="0.6145"/>
              <dgm:constr type="w" for="ch" forName="Accent3" refType="w" fact="0.2269"/>
              <dgm:constr type="h" for="ch" forName="Accent3" refType="h" fact="0.1623"/>
              <dgm:constr type="r" for="ch" forName="Accent2" refType="w" fact="0.3587"/>
              <dgm:constr type="t" for="ch" forName="Accent2" refType="h" fact="0.2719"/>
              <dgm:constr type="w" for="ch" forName="Accent2" refType="w" fact="0.2269"/>
              <dgm:constr type="h" for="ch" forName="Accent2" refType="h" fact="0.1623"/>
              <dgm:constr type="r" for="ch" forName="Accent1" refType="w" fact="0"/>
              <dgm:constr type="t" for="ch" forName="Accent1" refType="h" fact="0"/>
              <dgm:constr type="w" for="ch" forName="Accent1" refType="w" fact="0"/>
              <dgm:constr type="h" for="ch" forName="Accent1" refType="h" fact="0"/>
              <dgm:constr type="r" for="ch" forName="Child3" refType="w" fact="0.9446"/>
              <dgm:constr type="t" for="ch" forName="Child3" refType="h" fact="0.646"/>
              <dgm:constr type="w" for="ch" forName="Child3" refType="w" fact="0.4927"/>
              <dgm:constr type="h" for="ch" forName="Child3" refType="h" fact="0.354"/>
              <dgm:constr type="r" for="ch" forName="Parent" refType="w"/>
              <dgm:constr type="t" for="ch" forName="Parent" refType="h" fact="0.1751"/>
              <dgm:constr type="w" for="ch" forName="Parent" refType="w" fact="0.6013"/>
              <dgm:constr type="h" for="ch" forName="Parent" refType="h" fact="0.4319"/>
              <dgm:constr type="r" for="ch" forName="Child1" refType="w" fact="0.4927"/>
              <dgm:constr type="t" for="ch" forName="Child1" refType="h" fact="0"/>
              <dgm:constr type="w" for="ch" forName="Child1" refType="w" fact="0.4927"/>
              <dgm:constr type="h" for="ch" forName="Child1" refType="h" fact="0.354"/>
              <dgm:constr type="r" for="ch" forName="Child2" refType="w" fact="0.4927"/>
              <dgm:constr type="t" for="ch" forName="Child2" refType="h" fact="0.428"/>
              <dgm:constr type="w" for="ch" forName="Child2" refType="w" fact="0.4927"/>
              <dgm:constr type="h" for="ch" forName="Child2" refType="h" fact="0.354"/>
            </dgm:constrLst>
          </dgm:if>
          <dgm:if name="Name17" axis="ch ch" ptType="node node" st="1 1" cnt="1 0" func="cnt" op="equ" val="4">
            <dgm:alg type="composite">
              <dgm:param type="ar" val="0.682"/>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Accent4" refType="w" fact="0.5427"/>
              <dgm:constr type="t" for="ch" forName="Accent4" refType="h" fact="0.6834"/>
              <dgm:constr type="w" for="ch" forName="Accent4" refType="w" fact="0.2269"/>
              <dgm:constr type="h" for="ch" forName="Accent4" refType="h" fact="0.1333"/>
              <dgm:constr type="r" for="ch" forName="Accent3" refType="w" fact="0.3587"/>
              <dgm:constr type="t" for="ch" forName="Accent3" refType="h" fact="0.4021"/>
              <dgm:constr type="w" for="ch" forName="Accent3" refType="w" fact="0.2269"/>
              <dgm:constr type="h" for="ch" forName="Accent3" refType="h" fact="0.1333"/>
              <dgm:constr type="r" for="ch" forName="Accent2" refType="w" fact="0.6235"/>
              <dgm:constr type="t" for="ch" forName="Accent2" refType="h" fact="0.1529"/>
              <dgm:constr type="w" for="ch" forName="Accent2" refType="w" fact="0.2269"/>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9446"/>
              <dgm:constr type="t" for="ch" forName="Child4" refType="h" fact="0.7093"/>
              <dgm:constr type="w" for="ch" forName="Child4" refType="w" fact="0.4927"/>
              <dgm:constr type="h" for="ch" forName="Child4" refType="h" fact="0.2907"/>
              <dgm:constr type="r" for="ch" forName="Parent" refType="w"/>
              <dgm:constr type="t" for="ch" forName="Parent" refType="h" fact="0.3226"/>
              <dgm:constr type="w" for="ch" forName="Parent" refType="w" fact="0.6013"/>
              <dgm:constr type="h" for="ch" forName="Parent" refType="h" fact="0.3547"/>
              <dgm:constr type="r" for="ch" forName="Child2" refType="w" fact="0.4927"/>
              <dgm:constr type="t" for="ch" forName="Child2" refType="h" fact="0.1788"/>
              <dgm:constr type="w" for="ch" forName="Child2" refType="w" fact="0.4927"/>
              <dgm:constr type="h" for="ch" forName="Child2" refType="h" fact="0.2907"/>
              <dgm:constr type="r" for="ch" forName="Child3" refType="w" fact="0.4927"/>
              <dgm:constr type="t" for="ch" forName="Child3" refType="h" fact="0.5303"/>
              <dgm:constr type="w" for="ch" forName="Child3" refType="w" fact="0.4927"/>
              <dgm:constr type="h" for="ch" forName="Child3" refType="h" fact="0.2907"/>
              <dgm:constr type="r" for="ch" forName="Child1" refType="w" fact="0.9446"/>
              <dgm:constr type="t" for="ch" forName="Child1" refType="h" fact="0"/>
              <dgm:constr type="w" for="ch" forName="Child1" refType="w" fact="0.4927"/>
              <dgm:constr type="h" for="ch" forName="Child1" refType="h" fact="0.2907"/>
            </dgm:constrLst>
          </dgm:if>
          <dgm:if name="Name18" axis="ch ch" ptType="node node" st="1 1" cnt="1 0" func="cnt" op="equ" val="5">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Accent5" refType="w" fact="0.7142"/>
              <dgm:constr type="t" for="ch" forName="Accent5" refType="h" fact="0.7126"/>
              <dgm:constr type="w" for="ch" forName="Accent5" refType="w" fact="0.1622"/>
              <dgm:constr type="h" for="ch" forName="Accent5" refType="h" fact="0.1333"/>
              <dgm:constr type="r" for="ch" forName="Accent4" refType="w" fact="0.388"/>
              <dgm:constr type="t" for="ch" forName="Accent4" refType="h" fact="0.6834"/>
              <dgm:constr type="w" for="ch" forName="Accent4" refType="w" fact="0.1622"/>
              <dgm:constr type="h" for="ch" forName="Accent4" refType="h" fact="0.1333"/>
              <dgm:constr type="r" for="ch" forName="Accent3" refType="w" fact="0.2565"/>
              <dgm:constr type="t" for="ch" forName="Accent3" refType="h" fact="0.4021"/>
              <dgm:constr type="w" for="ch" forName="Accent3" refType="w" fact="0.1622"/>
              <dgm:constr type="h" for="ch" forName="Accent3" refType="h" fact="0.1333"/>
              <dgm:constr type="r" for="ch" forName="Accent2" refType="w" fact="0.4458"/>
              <dgm:constr type="t" for="ch" forName="Accent2" refType="h" fact="0.1529"/>
              <dgm:constr type="w" for="ch" forName="Accent2" refType="w" fact="0.1622"/>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6754"/>
              <dgm:constr type="t" for="ch" forName="Child4" refType="h" fact="0.7093"/>
              <dgm:constr type="w" for="ch" forName="Child4" refType="w" fact="0.3523"/>
              <dgm:constr type="h" for="ch" forName="Child4" refType="h" fact="0.2907"/>
              <dgm:constr type="r" for="ch" forName="Parent" refType="w" fact="0.715"/>
              <dgm:constr type="t" for="ch" forName="Parent" refType="h" fact="0.3226"/>
              <dgm:constr type="w" for="ch" forName="Parent" refType="w" fact="0.4299"/>
              <dgm:constr type="h" for="ch" forName="Parent" refType="h" fact="0.3547"/>
              <dgm:constr type="r" for="ch" forName="Child2" refType="w" fact="0.3523"/>
              <dgm:constr type="t" for="ch" forName="Child2" refType="h" fact="0.1788"/>
              <dgm:constr type="w" for="ch" forName="Child2" refType="w" fact="0.3523"/>
              <dgm:constr type="h" for="ch" forName="Child2" refType="h" fact="0.2907"/>
              <dgm:constr type="r" for="ch" forName="Child3" refType="w" fact="0.3523"/>
              <dgm:constr type="t" for="ch" forName="Child3" refType="h" fact="0.5303"/>
              <dgm:constr type="w" for="ch" forName="Child3" refType="w" fact="0.3523"/>
              <dgm:constr type="h" for="ch" forName="Child3" refType="h" fact="0.2907"/>
              <dgm:constr type="r" for="ch" forName="Child5" refType="w"/>
              <dgm:constr type="t" for="ch" forName="Child5" refType="h" fact="0.5305"/>
              <dgm:constr type="w" for="ch" forName="Child5" refType="w" fact="0.3523"/>
              <dgm:constr type="h" for="ch" forName="Child5" refType="h" fact="0.2907"/>
              <dgm:constr type="r" for="ch" forName="Child1" refType="w" fact="0.6754"/>
              <dgm:constr type="t" for="ch" forName="Child1" refType="h" fact="0"/>
              <dgm:constr type="w" for="ch" forName="Child1" refType="w" fact="0.3523"/>
              <dgm:constr type="h" for="ch" forName="Child1" refType="h" fact="0.2907"/>
            </dgm:constrLst>
          </dgm:if>
          <dgm:else name="Name19">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6" refType="primFontSz" refFor="des" refForName="Parent" op="lte"/>
              <dgm:constr type="primFontSz" for="des" forName="Child7"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ptType="node" op="equ" val="65"/>
              <dgm:constr type="r" for="ch" forName="Accent6" refType="w" fact="0.9066"/>
              <dgm:constr type="t" for="ch" forName="Accent6" refType="h" fact="0.4635"/>
              <dgm:constr type="w" for="ch" forName="Accent6" refType="w" fact="0.1622"/>
              <dgm:constr type="h" for="ch" forName="Accent6" refType="h" fact="0.1333"/>
              <dgm:constr type="r" for="ch" forName="Accent5" refType="w" fact="0.7142"/>
              <dgm:constr type="t" for="ch" forName="Accent5" refType="h" fact="0.7126"/>
              <dgm:constr type="w" for="ch" forName="Accent5" refType="w" fact="0.1622"/>
              <dgm:constr type="h" for="ch" forName="Accent5" refType="h" fact="0.1333"/>
              <dgm:constr type="r" for="ch" forName="Accent4" refType="w" fact="0.388"/>
              <dgm:constr type="t" for="ch" forName="Accent4" refType="h" fact="0.6834"/>
              <dgm:constr type="w" for="ch" forName="Accent4" refType="w" fact="0.1622"/>
              <dgm:constr type="h" for="ch" forName="Accent4" refType="h" fact="0.1333"/>
              <dgm:constr type="r" for="ch" forName="Accent3" refType="w" fact="0.2565"/>
              <dgm:constr type="t" for="ch" forName="Accent3" refType="h" fact="0.4021"/>
              <dgm:constr type="w" for="ch" forName="Accent3" refType="w" fact="0.1622"/>
              <dgm:constr type="h" for="ch" forName="Accent3" refType="h" fact="0.1333"/>
              <dgm:constr type="r" for="ch" forName="Accent2" refType="w" fact="0.4458"/>
              <dgm:constr type="t" for="ch" forName="Accent2" refType="h" fact="0.1529"/>
              <dgm:constr type="w" for="ch" forName="Accent2" refType="w" fact="0.1622"/>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6754"/>
              <dgm:constr type="t" for="ch" forName="Child4" refType="h" fact="0.7093"/>
              <dgm:constr type="w" for="ch" forName="Child4" refType="w" fact="0.3523"/>
              <dgm:constr type="h" for="ch" forName="Child4" refType="h" fact="0.2907"/>
              <dgm:constr type="r" for="ch" forName="Parent" refType="w" fact="0.715"/>
              <dgm:constr type="t" for="ch" forName="Parent" refType="h" fact="0.3226"/>
              <dgm:constr type="w" for="ch" forName="Parent" refType="w" fact="0.4299"/>
              <dgm:constr type="h" for="ch" forName="Parent" refType="h" fact="0.3547"/>
              <dgm:constr type="r" for="ch" forName="Child2" refType="w" fact="0.3523"/>
              <dgm:constr type="t" for="ch" forName="Child2" refType="h" fact="0.1788"/>
              <dgm:constr type="w" for="ch" forName="Child2" refType="w" fact="0.3523"/>
              <dgm:constr type="h" for="ch" forName="Child2" refType="h" fact="0.2907"/>
              <dgm:constr type="r" for="ch" forName="Child3" refType="w" fact="0.3523"/>
              <dgm:constr type="t" for="ch" forName="Child3" refType="h" fact="0.5303"/>
              <dgm:constr type="w" for="ch" forName="Child3" refType="w" fact="0.3523"/>
              <dgm:constr type="h" for="ch" forName="Child3" refType="h" fact="0.2907"/>
              <dgm:constr type="r" for="ch" forName="Child5" refType="w"/>
              <dgm:constr type="t" for="ch" forName="Child5" refType="h" fact="0.5305"/>
              <dgm:constr type="w" for="ch" forName="Child5" refType="w" fact="0.3523"/>
              <dgm:constr type="h" for="ch" forName="Child5" refType="h" fact="0.2907"/>
              <dgm:constr type="r" for="ch" forName="Child6" refType="w"/>
              <dgm:constr type="t" for="ch" forName="Child6" refType="h" fact="0.1784"/>
              <dgm:constr type="w" for="ch" forName="Child6" refType="w" fact="0.3523"/>
              <dgm:constr type="h" for="ch" forName="Child6" refType="h" fact="0.2907"/>
              <dgm:constr type="r" for="ch" forName="Child1" refType="w" fact="0.6754"/>
              <dgm:constr type="t" for="ch" forName="Child1" refType="h" fact="0"/>
              <dgm:constr type="w" for="ch" forName="Child1" refType="w" fact="0.3523"/>
              <dgm:constr type="h" for="ch" forName="Child1" refType="h" fact="0.2907"/>
            </dgm:constrLst>
          </dgm:else>
        </dgm:choose>
      </dgm:else>
    </dgm:choose>
    <dgm:forEach name="wrapper" axis="self" ptType="parTrans">
      <dgm:forEach name="accentRepeat" axis="self">
        <dgm:layoutNode name="Accent" styleLbl="bgShp">
          <dgm:alg type="sp"/>
          <dgm:shape xmlns:r="http://schemas.openxmlformats.org/officeDocument/2006/relationships" type="hexagon" r:blip="" zOrderOff="-2">
            <dgm:adjLst>
              <dgm:adj idx="1" val="0.289"/>
              <dgm:adj idx="2" val="1.1547"/>
            </dgm:adjLst>
          </dgm:shape>
          <dgm:presOf/>
        </dgm:layoutNode>
      </dgm:forEach>
    </dgm:forEach>
    <dgm:forEach name="Name20" axis="ch" ptType="node" cnt="1">
      <dgm:layoutNode name="Parent" styleLbl="node0">
        <dgm:varLst>
          <dgm:chMax val="6"/>
          <dgm:chPref val="6"/>
        </dgm:varLst>
        <dgm:alg type="tx"/>
        <dgm:shape xmlns:r="http://schemas.openxmlformats.org/officeDocument/2006/relationships" type="hexagon" r:blip="">
          <dgm:adjLst>
            <dgm:adj idx="1" val="0.2857"/>
            <dgm:adj idx="2" val="1.1547"/>
          </dgm:adjLst>
        </dgm:shape>
        <dgm:presOf axis="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1" axis="ch ch" ptType="node node" st="1 1" cnt="1 1">
      <dgm:layoutNode name="Accent1">
        <dgm:alg type="sp"/>
        <dgm:shape xmlns:r="http://schemas.openxmlformats.org/officeDocument/2006/relationships" r:blip="" zOrderOff="-2">
          <dgm:adjLst/>
        </dgm:shape>
        <dgm:presOf/>
        <dgm:constrLst/>
        <dgm:forEach name="Name22" ref="accentRepeat"/>
      </dgm:layoutNode>
      <dgm:layoutNode name="Child1"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3" axis="ch ch" ptType="node node" st="1 2" cnt="1 1">
      <dgm:layoutNode name="Accent2">
        <dgm:alg type="sp"/>
        <dgm:shape xmlns:r="http://schemas.openxmlformats.org/officeDocument/2006/relationships" r:blip="" zOrderOff="-2">
          <dgm:adjLst/>
        </dgm:shape>
        <dgm:presOf/>
        <dgm:constrLst/>
        <dgm:forEach name="Name24" ref="accentRepeat"/>
      </dgm:layoutNode>
      <dgm:layoutNode name="Child2"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5" axis="ch ch" ptType="node node" st="1 3" cnt="1 1">
      <dgm:layoutNode name="Accent3">
        <dgm:alg type="sp"/>
        <dgm:shape xmlns:r="http://schemas.openxmlformats.org/officeDocument/2006/relationships" r:blip="" zOrderOff="-2">
          <dgm:adjLst/>
        </dgm:shape>
        <dgm:presOf/>
        <dgm:constrLst/>
        <dgm:forEach name="Name26" ref="accentRepeat"/>
      </dgm:layoutNode>
      <dgm:layoutNode name="Child3"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7" axis="ch ch" ptType="node node" st="1 4" cnt="1 1">
      <dgm:layoutNode name="Accent4">
        <dgm:alg type="sp"/>
        <dgm:shape xmlns:r="http://schemas.openxmlformats.org/officeDocument/2006/relationships" r:blip="">
          <dgm:adjLst/>
        </dgm:shape>
        <dgm:presOf/>
        <dgm:constrLst/>
        <dgm:forEach name="Name28" ref="accentRepeat"/>
      </dgm:layoutNode>
      <dgm:layoutNode name="Child4"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9" axis="ch ch" ptType="node node" st="1 5" cnt="1 1">
      <dgm:layoutNode name="Accent5">
        <dgm:alg type="sp"/>
        <dgm:shape xmlns:r="http://schemas.openxmlformats.org/officeDocument/2006/relationships" r:blip="">
          <dgm:adjLst/>
        </dgm:shape>
        <dgm:presOf/>
        <dgm:constrLst/>
        <dgm:forEach name="Name30" ref="accentRepeat"/>
      </dgm:layoutNode>
      <dgm:layoutNode name="Child5"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31" axis="ch ch" ptType="node node" st="1 6" cnt="1 1">
      <dgm:layoutNode name="Accent6">
        <dgm:alg type="sp"/>
        <dgm:shape xmlns:r="http://schemas.openxmlformats.org/officeDocument/2006/relationships" r:blip="">
          <dgm:adjLst/>
        </dgm:shape>
        <dgm:presOf/>
        <dgm:constrLst/>
        <dgm:forEach name="Name32" ref="accentRepeat"/>
      </dgm:layoutNode>
      <dgm:layoutNode name="Child6"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CA"/>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CA"/>
          </a:p>
        </p:txBody>
      </p:sp>
      <p:sp>
        <p:nvSpPr>
          <p:cNvPr id="4" name="Date Placeholder 3"/>
          <p:cNvSpPr>
            <a:spLocks noGrp="1"/>
          </p:cNvSpPr>
          <p:nvPr>
            <p:ph type="dt" sz="half" idx="10"/>
          </p:nvPr>
        </p:nvSpPr>
        <p:spPr/>
        <p:txBody>
          <a:bodyPr/>
          <a:lstStyle/>
          <a:p>
            <a:fld id="{48A87A34-81AB-432B-8DAE-1953F412C126}" type="datetimeFigureOut">
              <a:rPr lang="en-US" smtClean="0"/>
              <a:t>12/19/2023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8598064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Date Placeholder 3"/>
          <p:cNvSpPr>
            <a:spLocks noGrp="1"/>
          </p:cNvSpPr>
          <p:nvPr>
            <p:ph type="dt" sz="half" idx="10"/>
          </p:nvPr>
        </p:nvSpPr>
        <p:spPr/>
        <p:txBody>
          <a:bodyPr/>
          <a:lstStyle/>
          <a:p>
            <a:fld id="{48A87A34-81AB-432B-8DAE-1953F412C126}" type="datetimeFigureOut">
              <a:rPr lang="en-US" smtClean="0"/>
              <a:t>12/19/2023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4898256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CA"/>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Date Placeholder 3"/>
          <p:cNvSpPr>
            <a:spLocks noGrp="1"/>
          </p:cNvSpPr>
          <p:nvPr>
            <p:ph type="dt" sz="half" idx="10"/>
          </p:nvPr>
        </p:nvSpPr>
        <p:spPr/>
        <p:txBody>
          <a:bodyPr/>
          <a:lstStyle/>
          <a:p>
            <a:fld id="{48A87A34-81AB-432B-8DAE-1953F412C126}" type="datetimeFigureOut">
              <a:rPr lang="en-US" smtClean="0"/>
              <a:pPr/>
              <a:t>12/19/2023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9952657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Date Placeholder 3"/>
          <p:cNvSpPr>
            <a:spLocks noGrp="1"/>
          </p:cNvSpPr>
          <p:nvPr>
            <p:ph type="dt" sz="half" idx="10"/>
          </p:nvPr>
        </p:nvSpPr>
        <p:spPr/>
        <p:txBody>
          <a:bodyPr/>
          <a:lstStyle/>
          <a:p>
            <a:fld id="{48A87A34-81AB-432B-8DAE-1953F412C126}" type="datetimeFigureOut">
              <a:rPr lang="en-US" smtClean="0"/>
              <a:t>12/19/2023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6076659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CA"/>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48A87A34-81AB-432B-8DAE-1953F412C126}" type="datetimeFigureOut">
              <a:rPr lang="en-US" smtClean="0"/>
              <a:pPr/>
              <a:t>12/19/2023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6886146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Date Placeholder 4"/>
          <p:cNvSpPr>
            <a:spLocks noGrp="1"/>
          </p:cNvSpPr>
          <p:nvPr>
            <p:ph type="dt" sz="half" idx="10"/>
          </p:nvPr>
        </p:nvSpPr>
        <p:spPr/>
        <p:txBody>
          <a:bodyPr/>
          <a:lstStyle/>
          <a:p>
            <a:fld id="{48A87A34-81AB-432B-8DAE-1953F412C126}" type="datetimeFigureOut">
              <a:rPr lang="en-US" smtClean="0"/>
              <a:t>12/19/2023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1338232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CA"/>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7" name="Date Placeholder 6"/>
          <p:cNvSpPr>
            <a:spLocks noGrp="1"/>
          </p:cNvSpPr>
          <p:nvPr>
            <p:ph type="dt" sz="half" idx="10"/>
          </p:nvPr>
        </p:nvSpPr>
        <p:spPr/>
        <p:txBody>
          <a:bodyPr/>
          <a:lstStyle/>
          <a:p>
            <a:fld id="{48A87A34-81AB-432B-8DAE-1953F412C126}" type="datetimeFigureOut">
              <a:rPr lang="en-US" smtClean="0"/>
              <a:t>12/19/2023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9364565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Date Placeholder 2"/>
          <p:cNvSpPr>
            <a:spLocks noGrp="1"/>
          </p:cNvSpPr>
          <p:nvPr>
            <p:ph type="dt" sz="half" idx="10"/>
          </p:nvPr>
        </p:nvSpPr>
        <p:spPr/>
        <p:txBody>
          <a:bodyPr/>
          <a:lstStyle/>
          <a:p>
            <a:fld id="{48A87A34-81AB-432B-8DAE-1953F412C126}" type="datetimeFigureOut">
              <a:rPr lang="en-US" smtClean="0"/>
              <a:t>12/19/2023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0844112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A87A34-81AB-432B-8DAE-1953F412C126}" type="datetimeFigureOut">
              <a:rPr lang="en-US" smtClean="0"/>
              <a:t>12/19/2023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3385565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CA"/>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t>12/19/2023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7680962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CA"/>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CA"/>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t>12/19/2023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0816976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53943">
              <a:srgbClr val="C00000"/>
            </a:gs>
            <a:gs pos="21000">
              <a:srgbClr val="00B050"/>
            </a:gs>
            <a:gs pos="100000">
              <a:srgbClr val="FF0000"/>
            </a:gs>
          </a:gsLst>
          <a:lin ang="1890000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CA"/>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8A87A34-81AB-432B-8DAE-1953F412C126}" type="datetimeFigureOut">
              <a:rPr lang="en-US" smtClean="0"/>
              <a:pPr/>
              <a:t>12/19/2023</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44713616"/>
      </p:ext>
    </p:extLst>
  </p:cSld>
  <p:clrMap bg1="dk1" tx1="lt1" bg2="dk2" tx2="lt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 id="2147483679" r:id="rId10"/>
    <p:sldLayoutId id="2147483680" r:id="rId11"/>
  </p:sldLayoutIdLst>
  <p:txStyles>
    <p:titleStyle>
      <a:lvl1pPr algn="l" defTabSz="914400" rtl="0" eaLnBrk="1" latinLnBrk="0" hangingPunct="1">
        <a:lnSpc>
          <a:spcPct val="90000"/>
        </a:lnSpc>
        <a:spcBef>
          <a:spcPct val="0"/>
        </a:spcBef>
        <a:buNone/>
        <a:defRPr sz="440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microsoft.com/office/2007/relationships/media" Target="../media/media1.m4a"/><Relationship Id="rId1" Type="http://schemas.openxmlformats.org/officeDocument/2006/relationships/audio" Target="NULL" TargetMode="External"/><Relationship Id="rId6" Type="http://schemas.openxmlformats.org/officeDocument/2006/relationships/image" Target="../media/image2.png"/><Relationship Id="rId5" Type="http://schemas.microsoft.com/office/2007/relationships/hdphoto" Target="../media/hdphoto1.wdp"/><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8.png"/><Relationship Id="rId5" Type="http://schemas.microsoft.com/office/2007/relationships/hdphoto" Target="../media/hdphoto4.wdp"/><Relationship Id="rId4" Type="http://schemas.openxmlformats.org/officeDocument/2006/relationships/image" Target="../media/image7.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2.png"/><Relationship Id="rId5" Type="http://schemas.microsoft.com/office/2007/relationships/hdphoto" Target="../media/hdphoto2.wdp"/><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2.png"/><Relationship Id="rId5" Type="http://schemas.microsoft.com/office/2007/relationships/hdphoto" Target="../media/hdphoto3.wdp"/><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audio" Target="../media/media4.m4a"/><Relationship Id="rId7" Type="http://schemas.openxmlformats.org/officeDocument/2006/relationships/image" Target="../media/image2.png"/><Relationship Id="rId2" Type="http://schemas.microsoft.com/office/2007/relationships/media" Target="../media/media4.m4a"/><Relationship Id="rId1" Type="http://schemas.openxmlformats.org/officeDocument/2006/relationships/video" Target="https://www.youtube.com/embed/pC5FtPX6Ngg" TargetMode="External"/><Relationship Id="rId6" Type="http://schemas.openxmlformats.org/officeDocument/2006/relationships/image" Target="../media/image5.jpeg"/><Relationship Id="rId5" Type="http://schemas.openxmlformats.org/officeDocument/2006/relationships/hyperlink" Target="https://www.youtube.com/watch?v=pC5FtPX6Ngg" TargetMode="External"/><Relationship Id="rId4"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2.png"/><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slideLayout" Target="../slideLayouts/slideLayout2.xml"/><Relationship Id="rId7" Type="http://schemas.openxmlformats.org/officeDocument/2006/relationships/diagramColors" Target="../diagrams/colors1.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 Id="rId9" Type="http://schemas.openxmlformats.org/officeDocument/2006/relationships/image" Target="../media/image2.png"/></Relationships>
</file>

<file path=ppt/slides/_rels/slide7.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slideLayout" Target="../slideLayouts/slideLayout2.xml"/><Relationship Id="rId7" Type="http://schemas.openxmlformats.org/officeDocument/2006/relationships/diagramColors" Target="../diagrams/colors2.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 Id="rId9" Type="http://schemas.openxmlformats.org/officeDocument/2006/relationships/image" Target="../media/image2.png"/></Relationships>
</file>

<file path=ppt/slides/_rels/slide8.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slideLayout" Target="../slideLayouts/slideLayout2.xml"/><Relationship Id="rId7" Type="http://schemas.openxmlformats.org/officeDocument/2006/relationships/diagramColors" Target="../diagrams/colors3.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 Id="rId9" Type="http://schemas.openxmlformats.org/officeDocument/2006/relationships/image" Target="../media/image2.png"/></Relationships>
</file>

<file path=ppt/slides/_rels/slide9.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slideLayout" Target="../slideLayouts/slideLayout2.xml"/><Relationship Id="rId7" Type="http://schemas.openxmlformats.org/officeDocument/2006/relationships/diagramColors" Target="../diagrams/colors4.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 Id="rId9"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bg>
      <p:bgPr>
        <a:gradFill flip="none" rotWithShape="1">
          <a:gsLst>
            <a:gs pos="53943">
              <a:srgbClr val="C00000"/>
            </a:gs>
            <a:gs pos="38000">
              <a:srgbClr val="D80000"/>
            </a:gs>
            <a:gs pos="21000">
              <a:srgbClr val="C00000"/>
            </a:gs>
            <a:gs pos="100000">
              <a:srgbClr val="FF4F4F"/>
            </a:gs>
          </a:gsLst>
          <a:lin ang="18900000" scaled="1"/>
          <a:tileRect/>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536700" y="625251"/>
            <a:ext cx="9144000" cy="1444170"/>
          </a:xfrm>
        </p:spPr>
        <p:txBody>
          <a:bodyPr>
            <a:normAutofit/>
          </a:bodyPr>
          <a:lstStyle/>
          <a:p>
            <a:r>
              <a:rPr lang="en-US" i="1" u="sng" dirty="0">
                <a:solidFill>
                  <a:schemeClr val="tx1"/>
                </a:solidFill>
              </a:rPr>
              <a:t>Don't </a:t>
            </a:r>
            <a:r>
              <a:rPr lang="en-US" i="1" u="sng" dirty="0" smtClean="0">
                <a:solidFill>
                  <a:schemeClr val="tx1"/>
                </a:solidFill>
              </a:rPr>
              <a:t>“Should</a:t>
            </a:r>
            <a:r>
              <a:rPr lang="en-US" i="1" u="sng" dirty="0">
                <a:solidFill>
                  <a:schemeClr val="tx1"/>
                </a:solidFill>
              </a:rPr>
              <a:t>" on Yourself </a:t>
            </a:r>
            <a:endParaRPr lang="en-CA" dirty="0"/>
          </a:p>
        </p:txBody>
      </p:sp>
      <p:sp>
        <p:nvSpPr>
          <p:cNvPr id="3" name="Subtitle 2"/>
          <p:cNvSpPr>
            <a:spLocks noGrp="1"/>
          </p:cNvSpPr>
          <p:nvPr>
            <p:ph type="subTitle" idx="1"/>
          </p:nvPr>
        </p:nvSpPr>
        <p:spPr>
          <a:xfrm>
            <a:off x="1536700" y="2284601"/>
            <a:ext cx="9144000" cy="1655762"/>
          </a:xfrm>
        </p:spPr>
        <p:txBody>
          <a:bodyPr>
            <a:noAutofit/>
          </a:bodyPr>
          <a:lstStyle/>
          <a:p>
            <a:r>
              <a:rPr lang="en-US" sz="4000" i="1" u="sng" dirty="0" smtClean="0">
                <a:solidFill>
                  <a:schemeClr val="tx1"/>
                </a:solidFill>
              </a:rPr>
              <a:t>Tips and Tricks to Help set Boundaries </a:t>
            </a:r>
          </a:p>
          <a:p>
            <a:r>
              <a:rPr lang="en-US" sz="4000" i="1" u="sng" dirty="0" smtClean="0"/>
              <a:t>Holiday Help Guide</a:t>
            </a:r>
            <a:r>
              <a:rPr lang="en-US" sz="4000" i="1" u="sng" dirty="0" smtClean="0">
                <a:solidFill>
                  <a:schemeClr val="tx1"/>
                </a:solidFill>
              </a:rPr>
              <a:t> </a:t>
            </a:r>
            <a:endParaRPr lang="en-CA" sz="4000" dirty="0"/>
          </a:p>
        </p:txBody>
      </p:sp>
      <p:sp>
        <p:nvSpPr>
          <p:cNvPr id="4" name="TextBox 3"/>
          <p:cNvSpPr txBox="1"/>
          <p:nvPr/>
        </p:nvSpPr>
        <p:spPr>
          <a:xfrm>
            <a:off x="3948722" y="4038320"/>
            <a:ext cx="4589585" cy="461665"/>
          </a:xfrm>
          <a:prstGeom prst="rect">
            <a:avLst/>
          </a:prstGeom>
          <a:noFill/>
        </p:spPr>
        <p:txBody>
          <a:bodyPr wrap="square" rtlCol="0">
            <a:spAutoFit/>
          </a:bodyPr>
          <a:lstStyle/>
          <a:p>
            <a:r>
              <a:rPr lang="en-US" sz="2400" dirty="0" smtClean="0"/>
              <a:t>Katelyn </a:t>
            </a:r>
            <a:r>
              <a:rPr lang="en-US" sz="2400" dirty="0" err="1" smtClean="0"/>
              <a:t>Filice</a:t>
            </a:r>
            <a:r>
              <a:rPr lang="en-US" sz="2400" dirty="0" smtClean="0"/>
              <a:t>, MACP, RP (Qualifying)</a:t>
            </a:r>
            <a:endParaRPr lang="en-CA" sz="2400" dirty="0"/>
          </a:p>
        </p:txBody>
      </p:sp>
      <p:pic>
        <p:nvPicPr>
          <p:cNvPr id="5" name="Picture 4" descr="anxiety | Lunatic Laboratories"/>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7490" r="67413">
                        <a14:foregroundMark x1="39778" y1="82157" x2="36815" y2="66977"/>
                        <a14:foregroundMark x1="48741" y1="68708" x2="48741" y2="68708"/>
                        <a14:foregroundMark x1="50222" y1="54328" x2="50222" y2="54328"/>
                        <a14:foregroundMark x1="46222" y1="70439" x2="52222" y2="41811"/>
                      </a14:backgroundRemoval>
                    </a14:imgEffect>
                  </a14:imgLayer>
                </a14:imgProps>
              </a:ext>
              <a:ext uri="{28A0092B-C50C-407E-A947-70E740481C1C}">
                <a14:useLocalDpi xmlns:a14="http://schemas.microsoft.com/office/drawing/2010/main" val="0"/>
              </a:ext>
            </a:extLst>
          </a:blip>
          <a:srcRect r="25097"/>
          <a:stretch/>
        </p:blipFill>
        <p:spPr>
          <a:xfrm rot="20999645">
            <a:off x="-241100" y="3551101"/>
            <a:ext cx="4128468" cy="3066165"/>
          </a:xfrm>
          <a:prstGeom prst="rect">
            <a:avLst/>
          </a:prstGeom>
        </p:spPr>
      </p:pic>
      <p:pic>
        <p:nvPicPr>
          <p:cNvPr id="7" name="Picture 6" descr="anxiety | Lunatic Laboratories"/>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7490" r="67413">
                        <a14:foregroundMark x1="39778" y1="82157" x2="36815" y2="66977"/>
                        <a14:foregroundMark x1="48741" y1="68708" x2="48741" y2="68708"/>
                        <a14:foregroundMark x1="50222" y1="54328" x2="50222" y2="54328"/>
                        <a14:foregroundMark x1="46222" y1="70439" x2="52222" y2="41811"/>
                      </a14:backgroundRemoval>
                    </a14:imgEffect>
                  </a14:imgLayer>
                </a14:imgProps>
              </a:ext>
              <a:ext uri="{28A0092B-C50C-407E-A947-70E740481C1C}">
                <a14:useLocalDpi xmlns:a14="http://schemas.microsoft.com/office/drawing/2010/main" val="0"/>
              </a:ext>
            </a:extLst>
          </a:blip>
          <a:srcRect r="25097"/>
          <a:stretch/>
        </p:blipFill>
        <p:spPr>
          <a:xfrm rot="600355" flipH="1">
            <a:off x="8371060" y="3606083"/>
            <a:ext cx="4128468" cy="3066165"/>
          </a:xfrm>
          <a:prstGeom prst="rect">
            <a:avLst/>
          </a:prstGeom>
        </p:spPr>
      </p:pic>
      <p:pic>
        <p:nvPicPr>
          <p:cNvPr id="6" name="Audio 5">
            <a:hlinkClick r:id="" action="ppaction://media"/>
          </p:cNvPr>
          <p:cNvPicPr>
            <a:picLocks noChangeAspect="1"/>
          </p:cNvPicPr>
          <p:nvPr>
            <a:audioFile r:link="rId1"/>
            <p:extLst>
              <p:ext uri="{DAA4B4D4-6D71-4841-9C94-3DE7FCFB9230}">
                <p14:media xmlns:p14="http://schemas.microsoft.com/office/powerpoint/2010/main" r:embed="rId2">
                  <p14:trim st="25099"/>
                </p14:media>
              </p:ext>
            </p:extLst>
          </p:nvPr>
        </p:nvPicPr>
        <p:blipFill>
          <a:blip r:embed="rId6"/>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765486327"/>
      </p:ext>
    </p:extLst>
  </p:cSld>
  <p:clrMapOvr>
    <a:masterClrMapping/>
  </p:clrMapOvr>
  <mc:AlternateContent xmlns:mc="http://schemas.openxmlformats.org/markup-compatibility/2006" xmlns:p14="http://schemas.microsoft.com/office/powerpoint/2010/main">
    <mc:Choice Requires="p14">
      <p:transition spd="slow" p14:dur="1400" advTm="76575">
        <p14:ripple/>
      </p:transition>
    </mc:Choice>
    <mc:Fallback xmlns="">
      <p:transition spd="slow" advTm="7657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gradFill flip="none" rotWithShape="1">
          <a:gsLst>
            <a:gs pos="53943">
              <a:srgbClr val="C00000"/>
            </a:gs>
            <a:gs pos="21000">
              <a:srgbClr val="FF4F4F"/>
            </a:gs>
            <a:gs pos="100000">
              <a:srgbClr val="FF0000"/>
            </a:gs>
          </a:gsLst>
          <a:lin ang="18900000" scaled="1"/>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dirty="0" smtClean="0">
                <a:solidFill>
                  <a:schemeClr val="tx1">
                    <a:lumMod val="95000"/>
                  </a:schemeClr>
                </a:solidFill>
              </a:rPr>
              <a:t/>
            </a:r>
            <a:br>
              <a:rPr lang="en-US" dirty="0" smtClean="0">
                <a:solidFill>
                  <a:schemeClr val="tx1">
                    <a:lumMod val="95000"/>
                  </a:schemeClr>
                </a:solidFill>
              </a:rPr>
            </a:br>
            <a:r>
              <a:rPr lang="en-US" dirty="0" smtClean="0">
                <a:solidFill>
                  <a:schemeClr val="tx1">
                    <a:lumMod val="95000"/>
                  </a:schemeClr>
                </a:solidFill>
              </a:rPr>
              <a:t/>
            </a:r>
            <a:br>
              <a:rPr lang="en-US" dirty="0" smtClean="0">
                <a:solidFill>
                  <a:schemeClr val="tx1">
                    <a:lumMod val="95000"/>
                  </a:schemeClr>
                </a:solidFill>
              </a:rPr>
            </a:br>
            <a:r>
              <a:rPr lang="en-US" dirty="0" smtClean="0">
                <a:solidFill>
                  <a:schemeClr val="tx1">
                    <a:lumMod val="95000"/>
                  </a:schemeClr>
                </a:solidFill>
              </a:rPr>
              <a:t>Thank you!!</a:t>
            </a:r>
            <a:br>
              <a:rPr lang="en-US" dirty="0" smtClean="0">
                <a:solidFill>
                  <a:schemeClr val="tx1">
                    <a:lumMod val="95000"/>
                  </a:schemeClr>
                </a:solidFill>
              </a:rPr>
            </a:br>
            <a:r>
              <a:rPr lang="en-US" dirty="0">
                <a:solidFill>
                  <a:schemeClr val="tx1">
                    <a:lumMod val="95000"/>
                  </a:schemeClr>
                </a:solidFill>
              </a:rPr>
              <a:t/>
            </a:r>
            <a:br>
              <a:rPr lang="en-US" dirty="0">
                <a:solidFill>
                  <a:schemeClr val="tx1">
                    <a:lumMod val="95000"/>
                  </a:schemeClr>
                </a:solidFill>
              </a:rPr>
            </a:br>
            <a:r>
              <a:rPr lang="en-US" dirty="0" smtClean="0">
                <a:solidFill>
                  <a:schemeClr val="tx1">
                    <a:lumMod val="95000"/>
                  </a:schemeClr>
                </a:solidFill>
              </a:rPr>
              <a:t>Where You can Reach Us for More Support </a:t>
            </a:r>
            <a:endParaRPr lang="en-CA" dirty="0">
              <a:solidFill>
                <a:schemeClr val="tx1">
                  <a:lumMod val="95000"/>
                </a:schemeClr>
              </a:solidFill>
            </a:endParaRPr>
          </a:p>
        </p:txBody>
      </p:sp>
      <p:sp>
        <p:nvSpPr>
          <p:cNvPr id="3" name="Content Placeholder 2"/>
          <p:cNvSpPr>
            <a:spLocks noGrp="1"/>
          </p:cNvSpPr>
          <p:nvPr>
            <p:ph idx="1"/>
          </p:nvPr>
        </p:nvSpPr>
        <p:spPr>
          <a:xfrm>
            <a:off x="973393" y="2966167"/>
            <a:ext cx="9822426" cy="2264594"/>
          </a:xfrm>
        </p:spPr>
        <p:txBody>
          <a:bodyPr>
            <a:normAutofit/>
          </a:bodyPr>
          <a:lstStyle/>
          <a:p>
            <a:pPr marL="0" indent="0" algn="ctr">
              <a:buNone/>
            </a:pPr>
            <a:r>
              <a:rPr lang="en-US" sz="4000" dirty="0" smtClean="0"/>
              <a:t>    </a:t>
            </a:r>
            <a:r>
              <a:rPr lang="en-US" sz="4000" dirty="0" err="1" smtClean="0"/>
              <a:t>Behavioural</a:t>
            </a:r>
            <a:r>
              <a:rPr lang="en-US" sz="4000" dirty="0" smtClean="0"/>
              <a:t> Sciences Centre </a:t>
            </a:r>
          </a:p>
          <a:p>
            <a:pPr marL="457200" lvl="1" indent="0" algn="ctr">
              <a:buNone/>
            </a:pPr>
            <a:r>
              <a:rPr lang="en-US" sz="4000" dirty="0" smtClean="0"/>
              <a:t>Phone: (807) 623-7677</a:t>
            </a:r>
          </a:p>
          <a:p>
            <a:pPr marL="457200" lvl="1" indent="0" algn="ctr">
              <a:buNone/>
            </a:pPr>
            <a:r>
              <a:rPr lang="en-US" sz="4000" dirty="0" smtClean="0"/>
              <a:t>300 N Lillie Street</a:t>
            </a:r>
            <a:endParaRPr lang="en-CA" sz="4000" dirty="0"/>
          </a:p>
        </p:txBody>
      </p:sp>
      <p:pic>
        <p:nvPicPr>
          <p:cNvPr id="4" name="Picture 4" descr="St. Joseph's Care Group"/>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9925" b="89939" l="7040" r="93720">
                        <a14:foregroundMark x1="65000" y1="40041" x2="65000" y2="40041"/>
                        <a14:foregroundMark x1="41440" y1="15024" x2="41440" y2="15024"/>
                        <a14:foregroundMark x1="58880" y1="18423" x2="58880" y2="18423"/>
                        <a14:foregroundMark x1="75360" y1="81917" x2="75360" y2="81917"/>
                        <a14:foregroundMark x1="81000" y1="85316" x2="81000" y2="85316"/>
                        <a14:foregroundMark x1="84760" y1="85316" x2="84760" y2="85316"/>
                        <a14:foregroundMark x1="93720" y1="85316" x2="93720" y2="85316"/>
                        <a14:foregroundMark x1="89000" y1="85316" x2="89000" y2="85316"/>
                        <a14:foregroundMark x1="53680" y1="81917" x2="53680" y2="81917"/>
                        <a14:foregroundMark x1="65920" y1="83956" x2="65920" y2="83956"/>
                        <a14:foregroundMark x1="58880" y1="86608" x2="58880" y2="86608"/>
                        <a14:foregroundMark x1="45200" y1="85316" x2="45200" y2="85316"/>
                        <a14:foregroundMark x1="36720" y1="87288" x2="36720" y2="87288"/>
                        <a14:foregroundMark x1="30120" y1="85996" x2="30120" y2="85996"/>
                        <a14:foregroundMark x1="26360" y1="85316" x2="26360" y2="85316"/>
                        <a14:foregroundMark x1="23080" y1="84636" x2="23080" y2="84636"/>
                        <a14:foregroundMark x1="18360" y1="85996" x2="18360" y2="85996"/>
                        <a14:foregroundMark x1="7040" y1="83277" x2="7040" y2="83277"/>
                        <a14:foregroundMark x1="11760" y1="85996" x2="11760" y2="85996"/>
                        <a14:foregroundMark x1="38120" y1="38001" x2="38120" y2="38001"/>
                        <a14:foregroundMark x1="40040" y1="20462" x2="40040" y2="20462"/>
                        <a14:foregroundMark x1="42360" y1="82597" x2="42360" y2="82597"/>
                      </a14:backgroundRemoval>
                    </a14:imgEffect>
                  </a14:imgLayer>
                </a14:imgProps>
              </a:ext>
              <a:ext uri="{28A0092B-C50C-407E-A947-70E740481C1C}">
                <a14:useLocalDpi xmlns:a14="http://schemas.microsoft.com/office/drawing/2010/main" val="0"/>
              </a:ext>
            </a:extLst>
          </a:blip>
          <a:srcRect/>
          <a:stretch>
            <a:fillRect/>
          </a:stretch>
        </p:blipFill>
        <p:spPr bwMode="auto">
          <a:xfrm>
            <a:off x="8898274" y="4572000"/>
            <a:ext cx="3105304" cy="216587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8101" y="4572000"/>
            <a:ext cx="4375642" cy="2286000"/>
          </a:xfrm>
          <a:prstGeom prst="rect">
            <a:avLst/>
          </a:prstGeom>
        </p:spPr>
      </p:pic>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465994202"/>
      </p:ext>
    </p:extLst>
  </p:cSld>
  <p:clrMapOvr>
    <a:masterClrMapping/>
  </p:clrMapOvr>
  <mc:AlternateContent xmlns:mc="http://schemas.openxmlformats.org/markup-compatibility/2006" xmlns:p14="http://schemas.microsoft.com/office/powerpoint/2010/main">
    <mc:Choice Requires="p14">
      <p:transition spd="slow" p14:dur="800" advTm="23938">
        <p:circle/>
      </p:transition>
    </mc:Choice>
    <mc:Fallback xmlns="">
      <p:transition spd="slow" advTm="23938">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flip="none" rotWithShape="1">
          <a:gsLst>
            <a:gs pos="53943">
              <a:srgbClr val="92D050"/>
            </a:gs>
            <a:gs pos="21000">
              <a:srgbClr val="00B050"/>
            </a:gs>
            <a:gs pos="100000">
              <a:srgbClr val="00B050"/>
            </a:gs>
          </a:gsLst>
          <a:lin ang="18900000" scaled="1"/>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92369" y="365125"/>
            <a:ext cx="10861431" cy="1325563"/>
          </a:xfrm>
        </p:spPr>
        <p:txBody>
          <a:bodyPr/>
          <a:lstStyle/>
          <a:p>
            <a:pPr algn="ctr"/>
            <a:r>
              <a:rPr lang="en-US" dirty="0" err="1">
                <a:solidFill>
                  <a:schemeClr val="tx1"/>
                </a:solidFill>
              </a:rPr>
              <a:t>Shoulding</a:t>
            </a:r>
            <a:r>
              <a:rPr lang="en-US" dirty="0">
                <a:solidFill>
                  <a:schemeClr val="tx1"/>
                </a:solidFill>
              </a:rPr>
              <a:t> </a:t>
            </a:r>
            <a:r>
              <a:rPr lang="en-US" dirty="0" smtClean="0">
                <a:solidFill>
                  <a:schemeClr val="tx1"/>
                </a:solidFill>
              </a:rPr>
              <a:t>Yourself?</a:t>
            </a:r>
            <a:endParaRPr lang="en-CA" dirty="0">
              <a:solidFill>
                <a:schemeClr val="tx1"/>
              </a:solidFill>
            </a:endParaRPr>
          </a:p>
        </p:txBody>
      </p:sp>
      <p:sp>
        <p:nvSpPr>
          <p:cNvPr id="3" name="Content Placeholder 2"/>
          <p:cNvSpPr>
            <a:spLocks noGrp="1"/>
          </p:cNvSpPr>
          <p:nvPr>
            <p:ph idx="1"/>
          </p:nvPr>
        </p:nvSpPr>
        <p:spPr>
          <a:xfrm>
            <a:off x="492369" y="1424354"/>
            <a:ext cx="11131061" cy="4752609"/>
          </a:xfrm>
        </p:spPr>
        <p:txBody>
          <a:bodyPr>
            <a:normAutofit lnSpcReduction="10000"/>
          </a:bodyPr>
          <a:lstStyle/>
          <a:p>
            <a:r>
              <a:rPr lang="en-US" dirty="0" smtClean="0"/>
              <a:t>“Should Statements”</a:t>
            </a:r>
          </a:p>
          <a:p>
            <a:pPr lvl="1"/>
            <a:r>
              <a:rPr lang="en-US" dirty="0"/>
              <a:t>characterized by imposing fixed ‘rules’ on how the self, others, and the world should operate, coupled with overestimations of how awful it would be if these expectations are not met. Terms such as “should”, “must”, and “ought to” often appear in this style of thinking</a:t>
            </a:r>
            <a:r>
              <a:rPr lang="en-US" dirty="0" smtClean="0"/>
              <a:t>.</a:t>
            </a:r>
          </a:p>
          <a:p>
            <a:pPr lvl="1"/>
            <a:endParaRPr lang="en-CA" dirty="0"/>
          </a:p>
          <a:p>
            <a:r>
              <a:rPr lang="en-US" dirty="0" smtClean="0"/>
              <a:t>Common outcomes include feelings of increased:</a:t>
            </a:r>
          </a:p>
          <a:p>
            <a:pPr lvl="1"/>
            <a:r>
              <a:rPr lang="en-US" dirty="0" smtClean="0"/>
              <a:t>Anxiety </a:t>
            </a:r>
          </a:p>
          <a:p>
            <a:pPr lvl="1"/>
            <a:r>
              <a:rPr lang="en-US" dirty="0" smtClean="0"/>
              <a:t>Depressed mood</a:t>
            </a:r>
          </a:p>
          <a:p>
            <a:pPr lvl="1"/>
            <a:r>
              <a:rPr lang="en-US" dirty="0" smtClean="0"/>
              <a:t>Shame </a:t>
            </a:r>
          </a:p>
          <a:p>
            <a:pPr lvl="1"/>
            <a:r>
              <a:rPr lang="en-US" dirty="0" smtClean="0"/>
              <a:t>Guilt </a:t>
            </a:r>
          </a:p>
          <a:p>
            <a:pPr lvl="1"/>
            <a:r>
              <a:rPr lang="en-US" dirty="0" smtClean="0"/>
              <a:t>Anger </a:t>
            </a:r>
          </a:p>
          <a:p>
            <a:pPr lvl="1"/>
            <a:r>
              <a:rPr lang="en-US" dirty="0" smtClean="0"/>
              <a:t>Frustration  </a:t>
            </a:r>
            <a:endParaRPr lang="en-US" dirty="0"/>
          </a:p>
        </p:txBody>
      </p:sp>
      <p:pic>
        <p:nvPicPr>
          <p:cNvPr id="1034" name="Picture 10" descr="Worried Person Vector Images (over 13,000)"/>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8583562" y="3409743"/>
            <a:ext cx="3826449" cy="3826449"/>
          </a:xfrm>
          <a:prstGeom prst="rect">
            <a:avLst/>
          </a:prstGeom>
          <a:noFill/>
          <a:extLst>
            <a:ext uri="{909E8E84-426E-40DD-AFC4-6F175D3DCCD1}">
              <a14:hiddenFill xmlns:a14="http://schemas.microsoft.com/office/drawing/2010/main">
                <a:solidFill>
                  <a:srgbClr val="FFFFFF"/>
                </a:solidFill>
              </a14:hiddenFill>
            </a:ext>
          </a:extLst>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922170419"/>
      </p:ext>
    </p:extLst>
  </p:cSld>
  <p:clrMapOvr>
    <a:masterClrMapping/>
  </p:clrMapOvr>
  <mc:AlternateContent xmlns:mc="http://schemas.openxmlformats.org/markup-compatibility/2006" xmlns:p14="http://schemas.microsoft.com/office/powerpoint/2010/main">
    <mc:Choice Requires="p14">
      <p:transition spd="slow" p14:dur="800" advTm="60295">
        <p:circle/>
      </p:transition>
    </mc:Choice>
    <mc:Fallback xmlns="">
      <p:transition spd="slow" advTm="60295">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gradFill flip="none" rotWithShape="1">
          <a:gsLst>
            <a:gs pos="62832">
              <a:srgbClr val="386121"/>
            </a:gs>
            <a:gs pos="53943">
              <a:srgbClr val="454E16"/>
            </a:gs>
            <a:gs pos="21000">
              <a:srgbClr val="00B050"/>
            </a:gs>
            <a:gs pos="100000">
              <a:srgbClr val="00B050"/>
            </a:gs>
          </a:gsLst>
          <a:lin ang="18900000" scaled="1"/>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45831" y="0"/>
            <a:ext cx="10515600" cy="1325563"/>
          </a:xfrm>
        </p:spPr>
        <p:txBody>
          <a:bodyPr/>
          <a:lstStyle/>
          <a:p>
            <a:r>
              <a:rPr lang="en-US" b="1" u="sng" dirty="0" smtClean="0">
                <a:solidFill>
                  <a:schemeClr val="tx1">
                    <a:lumMod val="95000"/>
                  </a:schemeClr>
                </a:solidFill>
              </a:rPr>
              <a:t>Therapeutic Tools for Addressing the </a:t>
            </a:r>
            <a:r>
              <a:rPr lang="en-US" b="1" u="sng" dirty="0" err="1" smtClean="0">
                <a:solidFill>
                  <a:schemeClr val="tx1">
                    <a:lumMod val="95000"/>
                  </a:schemeClr>
                </a:solidFill>
              </a:rPr>
              <a:t>Shoulds</a:t>
            </a:r>
            <a:endParaRPr lang="en-CA" b="1" u="sng" dirty="0">
              <a:solidFill>
                <a:schemeClr val="tx1">
                  <a:lumMod val="95000"/>
                </a:schemeClr>
              </a:solidFill>
            </a:endParaRPr>
          </a:p>
        </p:txBody>
      </p:sp>
      <p:sp>
        <p:nvSpPr>
          <p:cNvPr id="3" name="Content Placeholder 2"/>
          <p:cNvSpPr>
            <a:spLocks noGrp="1"/>
          </p:cNvSpPr>
          <p:nvPr>
            <p:ph idx="1"/>
          </p:nvPr>
        </p:nvSpPr>
        <p:spPr>
          <a:xfrm>
            <a:off x="198348" y="1447800"/>
            <a:ext cx="11836336" cy="4481052"/>
          </a:xfrm>
        </p:spPr>
        <p:txBody>
          <a:bodyPr>
            <a:normAutofit fontScale="85000" lnSpcReduction="20000"/>
          </a:bodyPr>
          <a:lstStyle/>
          <a:p>
            <a:r>
              <a:rPr lang="en-US" b="1" dirty="0" smtClean="0"/>
              <a:t>Decentering: </a:t>
            </a:r>
            <a:r>
              <a:rPr lang="en-US" dirty="0" smtClean="0"/>
              <a:t>Increasing awareness; </a:t>
            </a:r>
            <a:r>
              <a:rPr lang="en-US" dirty="0"/>
              <a:t> labeling the process present in the thinking rather than engaging with the content</a:t>
            </a:r>
            <a:r>
              <a:rPr lang="en-US" dirty="0" smtClean="0"/>
              <a:t>.</a:t>
            </a:r>
          </a:p>
          <a:p>
            <a:pPr marL="0" indent="0">
              <a:buNone/>
            </a:pPr>
            <a:endParaRPr lang="en-US" dirty="0" smtClean="0"/>
          </a:p>
          <a:p>
            <a:r>
              <a:rPr lang="en-US" b="1" dirty="0" smtClean="0"/>
              <a:t>Cognitive Restructuring: </a:t>
            </a:r>
            <a:r>
              <a:rPr lang="en-CA" dirty="0" smtClean="0"/>
              <a:t>Self-monitoring; </a:t>
            </a:r>
            <a:r>
              <a:rPr lang="en-US" dirty="0"/>
              <a:t>consider the evidence supporting </a:t>
            </a:r>
            <a:r>
              <a:rPr lang="en-US" dirty="0" smtClean="0"/>
              <a:t>the “should</a:t>
            </a:r>
            <a:r>
              <a:rPr lang="en-US" dirty="0"/>
              <a:t>” statements and reflect on whether these are helpful judgments</a:t>
            </a:r>
            <a:r>
              <a:rPr lang="en-US" dirty="0" smtClean="0"/>
              <a:t>.</a:t>
            </a:r>
          </a:p>
          <a:p>
            <a:endParaRPr lang="en-US" dirty="0" smtClean="0"/>
          </a:p>
          <a:p>
            <a:r>
              <a:rPr lang="en-US" b="1" dirty="0" smtClean="0"/>
              <a:t>Cost-Benefit Analysis</a:t>
            </a:r>
            <a:r>
              <a:rPr lang="en-US" dirty="0" smtClean="0"/>
              <a:t>: What are the pros and cons of thinking this way?</a:t>
            </a:r>
          </a:p>
          <a:p>
            <a:endParaRPr lang="en-US" dirty="0" smtClean="0"/>
          </a:p>
          <a:p>
            <a:r>
              <a:rPr lang="en-US" b="1" dirty="0" smtClean="0"/>
              <a:t>Changing the Terms: </a:t>
            </a:r>
            <a:r>
              <a:rPr lang="en-US" dirty="0"/>
              <a:t>E</a:t>
            </a:r>
            <a:r>
              <a:rPr lang="en-US" dirty="0" smtClean="0"/>
              <a:t>xperiment </a:t>
            </a:r>
            <a:r>
              <a:rPr lang="en-US" dirty="0"/>
              <a:t>with substituting words like “should” or “must” with more flexible terms like “prefer” or “wish”. </a:t>
            </a:r>
            <a:r>
              <a:rPr lang="en-US" dirty="0" smtClean="0"/>
              <a:t> Perception is powerful. </a:t>
            </a:r>
          </a:p>
          <a:p>
            <a:pPr marL="0" indent="0">
              <a:buNone/>
            </a:pPr>
            <a:endParaRPr lang="en-US" dirty="0" smtClean="0"/>
          </a:p>
          <a:p>
            <a:r>
              <a:rPr lang="en-US" b="1" dirty="0" smtClean="0"/>
              <a:t>Setting and Maintaining Personal Boundaries </a:t>
            </a:r>
          </a:p>
          <a:p>
            <a:endParaRPr lang="en-CA" dirty="0"/>
          </a:p>
        </p:txBody>
      </p:sp>
      <p:pic>
        <p:nvPicPr>
          <p:cNvPr id="2054" name="Picture 6" descr="Reading Connections Flashcards | Quizlet"/>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9738" b="95131" l="1995" r="96509">
                        <a14:foregroundMark x1="6234" y1="61798" x2="6234" y2="61798"/>
                        <a14:foregroundMark x1="78304" y1="35581" x2="78304" y2="35581"/>
                        <a14:foregroundMark x1="77556" y1="13109" x2="77556" y2="13109"/>
                        <a14:foregroundMark x1="75561" y1="63296" x2="75561" y2="63296"/>
                        <a14:foregroundMark x1="68329" y1="25843" x2="68329" y2="25843"/>
                        <a14:foregroundMark x1="96509" y1="22097" x2="96509" y2="22097"/>
                        <a14:foregroundMark x1="92519" y1="13858" x2="92519" y2="13858"/>
                        <a14:foregroundMark x1="92519" y1="20225" x2="92519" y2="20225"/>
                        <a14:foregroundMark x1="2244" y1="76030" x2="2244" y2="76030"/>
                        <a14:foregroundMark x1="7980" y1="95131" x2="7980" y2="95131"/>
                        <a14:foregroundMark x1="78304" y1="56929" x2="78304" y2="56929"/>
                        <a14:foregroundMark x1="70823" y1="56180" x2="70823" y2="56180"/>
                      </a14:backgroundRemoval>
                    </a14:imgEffect>
                  </a14:imgLayer>
                </a14:imgProps>
              </a:ext>
              <a:ext uri="{28A0092B-C50C-407E-A947-70E740481C1C}">
                <a14:useLocalDpi xmlns:a14="http://schemas.microsoft.com/office/drawing/2010/main" val="0"/>
              </a:ext>
            </a:extLst>
          </a:blip>
          <a:srcRect/>
          <a:stretch>
            <a:fillRect/>
          </a:stretch>
        </p:blipFill>
        <p:spPr bwMode="auto">
          <a:xfrm rot="21359334">
            <a:off x="8476381" y="4690394"/>
            <a:ext cx="3096602" cy="2061827"/>
          </a:xfrm>
          <a:prstGeom prst="rect">
            <a:avLst/>
          </a:prstGeom>
          <a:noFill/>
          <a:extLst>
            <a:ext uri="{909E8E84-426E-40DD-AFC4-6F175D3DCCD1}">
              <a14:hiddenFill xmlns:a14="http://schemas.microsoft.com/office/drawing/2010/main">
                <a:solidFill>
                  <a:srgbClr val="FFFFFF"/>
                </a:solidFill>
              </a14:hiddenFill>
            </a:ext>
          </a:extLst>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526473769"/>
      </p:ext>
    </p:extLst>
  </p:cSld>
  <p:clrMapOvr>
    <a:masterClrMapping/>
  </p:clrMapOvr>
  <mc:AlternateContent xmlns:mc="http://schemas.openxmlformats.org/markup-compatibility/2006" xmlns:p14="http://schemas.microsoft.com/office/powerpoint/2010/main">
    <mc:Choice Requires="p14">
      <p:transition spd="slow" p14:dur="800" advTm="186035">
        <p:circle/>
      </p:transition>
    </mc:Choice>
    <mc:Fallback xmlns="">
      <p:transition spd="slow" advTm="186035">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gradFill flip="none" rotWithShape="1">
          <a:gsLst>
            <a:gs pos="53943">
              <a:srgbClr val="C00000"/>
            </a:gs>
            <a:gs pos="21000">
              <a:srgbClr val="FF4F4F"/>
            </a:gs>
            <a:gs pos="100000">
              <a:srgbClr val="FF0000"/>
            </a:gs>
          </a:gsLst>
          <a:lin ang="18900000" scaled="1"/>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90716" y="211931"/>
            <a:ext cx="10515600" cy="1325563"/>
          </a:xfrm>
        </p:spPr>
        <p:txBody>
          <a:bodyPr/>
          <a:lstStyle/>
          <a:p>
            <a:r>
              <a:rPr lang="en-US" dirty="0" smtClean="0">
                <a:solidFill>
                  <a:schemeClr val="tx1"/>
                </a:solidFill>
              </a:rPr>
              <a:t>What are boundaries?</a:t>
            </a:r>
            <a:endParaRPr lang="en-CA" dirty="0">
              <a:solidFill>
                <a:schemeClr val="tx1"/>
              </a:solidFill>
            </a:endParaRPr>
          </a:p>
        </p:txBody>
      </p:sp>
      <p:sp>
        <p:nvSpPr>
          <p:cNvPr id="5" name="Content Placeholder 4"/>
          <p:cNvSpPr>
            <a:spLocks noGrp="1"/>
          </p:cNvSpPr>
          <p:nvPr>
            <p:ph idx="1"/>
          </p:nvPr>
        </p:nvSpPr>
        <p:spPr>
          <a:xfrm>
            <a:off x="838200" y="1537494"/>
            <a:ext cx="10883900" cy="5217267"/>
          </a:xfrm>
        </p:spPr>
        <p:txBody>
          <a:bodyPr>
            <a:normAutofit/>
          </a:bodyPr>
          <a:lstStyle/>
          <a:p>
            <a:endParaRPr lang="en-CA" dirty="0" smtClean="0">
              <a:hlinkClick r:id="rId5"/>
            </a:endParaRPr>
          </a:p>
          <a:p>
            <a:endParaRPr lang="en-CA" dirty="0">
              <a:hlinkClick r:id="rId5"/>
            </a:endParaRPr>
          </a:p>
          <a:p>
            <a:endParaRPr lang="en-CA" dirty="0" smtClean="0">
              <a:hlinkClick r:id="rId5"/>
            </a:endParaRPr>
          </a:p>
          <a:p>
            <a:endParaRPr lang="en-CA" dirty="0">
              <a:hlinkClick r:id="rId5"/>
            </a:endParaRPr>
          </a:p>
          <a:p>
            <a:endParaRPr lang="en-CA" dirty="0" smtClean="0">
              <a:hlinkClick r:id="rId5"/>
            </a:endParaRPr>
          </a:p>
          <a:p>
            <a:endParaRPr lang="en-CA" dirty="0">
              <a:hlinkClick r:id="rId5"/>
            </a:endParaRPr>
          </a:p>
          <a:p>
            <a:endParaRPr lang="en-US" dirty="0" smtClean="0">
              <a:hlinkClick r:id="rId5"/>
            </a:endParaRPr>
          </a:p>
          <a:p>
            <a:endParaRPr lang="en-CA" dirty="0" smtClean="0">
              <a:hlinkClick r:id="rId5"/>
            </a:endParaRPr>
          </a:p>
          <a:p>
            <a:endParaRPr lang="en-CA" dirty="0" smtClean="0">
              <a:hlinkClick r:id="rId5"/>
            </a:endParaRPr>
          </a:p>
          <a:p>
            <a:r>
              <a:rPr lang="en-CA" dirty="0" smtClean="0">
                <a:hlinkClick r:id="rId5"/>
              </a:rPr>
              <a:t>https</a:t>
            </a:r>
            <a:r>
              <a:rPr lang="en-CA" dirty="0">
                <a:hlinkClick r:id="rId5"/>
              </a:rPr>
              <a:t>://</a:t>
            </a:r>
            <a:r>
              <a:rPr lang="en-CA" dirty="0" smtClean="0">
                <a:hlinkClick r:id="rId5"/>
              </a:rPr>
              <a:t>www.youtube.com/watch?v=pC5FtPX6Ngg</a:t>
            </a:r>
            <a:endParaRPr lang="en-CA" dirty="0" smtClean="0"/>
          </a:p>
          <a:p>
            <a:endParaRPr lang="en-CA" dirty="0"/>
          </a:p>
        </p:txBody>
      </p:sp>
      <p:pic>
        <p:nvPicPr>
          <p:cNvPr id="6" name="pC5FtPX6Ngg"/>
          <p:cNvPicPr>
            <a:picLocks noRot="1" noChangeAspect="1"/>
          </p:cNvPicPr>
          <p:nvPr>
            <a:videoFile r:link="rId1"/>
          </p:nvPr>
        </p:nvPicPr>
        <p:blipFill>
          <a:blip r:embed="rId6"/>
          <a:stretch>
            <a:fillRect/>
          </a:stretch>
        </p:blipFill>
        <p:spPr>
          <a:xfrm>
            <a:off x="934065" y="1537494"/>
            <a:ext cx="10028903" cy="3907631"/>
          </a:xfrm>
          <a:prstGeom prst="rect">
            <a:avLst/>
          </a:prstGeom>
        </p:spPr>
      </p:pic>
      <p:pic>
        <p:nvPicPr>
          <p:cNvPr id="3" name="Audio 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5749395"/>
      </p:ext>
    </p:extLst>
  </p:cSld>
  <p:clrMapOvr>
    <a:masterClrMapping/>
  </p:clrMapOvr>
  <mc:AlternateContent xmlns:mc="http://schemas.openxmlformats.org/markup-compatibility/2006" xmlns:p14="http://schemas.microsoft.com/office/powerpoint/2010/main">
    <mc:Choice Requires="p14">
      <p:transition spd="slow" p14:dur="800" advTm="145234">
        <p:circle/>
      </p:transition>
    </mc:Choice>
    <mc:Fallback xmlns="">
      <p:transition spd="slow" advTm="145234">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6"/>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6"/>
                                        </p:tgtEl>
                                      </p:cBhvr>
                                    </p:cmd>
                                  </p:childTnLst>
                                </p:cTn>
                              </p:par>
                            </p:childTnLst>
                          </p:cTn>
                        </p:par>
                      </p:childTnLst>
                    </p:cTn>
                  </p:par>
                </p:childTnLst>
              </p:cTn>
              <p:nextCondLst>
                <p:cond evt="onClick" delay="0">
                  <p:tgtEl>
                    <p:spTgt spid="6"/>
                  </p:tgtEl>
                </p:cond>
              </p:nextCondLst>
            </p:seq>
            <p:video>
              <p:cMediaNode>
                <p:cTn id="12" fill="hold" display="0">
                  <p:stCondLst>
                    <p:cond delay="indefinite"/>
                  </p:stCondLst>
                </p:cTn>
                <p:tgtEl>
                  <p:spTgt spid="6"/>
                </p:tgtEl>
              </p:cMediaNode>
            </p:video>
            <p:audio isNarration="1">
              <p:cMediaNode vol="80000" showWhenStopped="0">
                <p:cTn id="13"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gradFill flip="none" rotWithShape="1">
          <a:gsLst>
            <a:gs pos="53943">
              <a:srgbClr val="92D050"/>
            </a:gs>
            <a:gs pos="21000">
              <a:srgbClr val="00B050"/>
            </a:gs>
            <a:gs pos="100000">
              <a:schemeClr val="accent4">
                <a:lumMod val="50000"/>
              </a:schemeClr>
            </a:gs>
          </a:gsLst>
          <a:lin ang="18900000" scaled="1"/>
          <a:tileRect/>
        </a:gradFill>
        <a:effectLst/>
      </p:bgPr>
    </p:bg>
    <p:spTree>
      <p:nvGrpSpPr>
        <p:cNvPr id="1" name=""/>
        <p:cNvGrpSpPr/>
        <p:nvPr/>
      </p:nvGrpSpPr>
      <p:grpSpPr>
        <a:xfrm>
          <a:off x="0" y="0"/>
          <a:ext cx="0" cy="0"/>
          <a:chOff x="0" y="0"/>
          <a:chExt cx="0" cy="0"/>
        </a:xfrm>
      </p:grpSpPr>
      <p:pic>
        <p:nvPicPr>
          <p:cNvPr id="3" name="Content Placeholder 2"/>
          <p:cNvPicPr>
            <a:picLocks noGrp="1" noChangeAspect="1"/>
          </p:cNvPicPr>
          <p:nvPr>
            <p:ph idx="1"/>
          </p:nvPr>
        </p:nvPicPr>
        <p:blipFill>
          <a:blip r:embed="rId4"/>
          <a:stretch>
            <a:fillRect/>
          </a:stretch>
        </p:blipFill>
        <p:spPr>
          <a:xfrm>
            <a:off x="1268291" y="441445"/>
            <a:ext cx="9806540" cy="2053782"/>
          </a:xfrm>
          <a:prstGeom prst="rect">
            <a:avLst/>
          </a:prstGeom>
        </p:spPr>
      </p:pic>
      <p:sp>
        <p:nvSpPr>
          <p:cNvPr id="5" name="TextBox 4"/>
          <p:cNvSpPr txBox="1"/>
          <p:nvPr/>
        </p:nvSpPr>
        <p:spPr>
          <a:xfrm>
            <a:off x="1268291" y="2758697"/>
            <a:ext cx="2912378" cy="3046988"/>
          </a:xfrm>
          <a:prstGeom prst="rect">
            <a:avLst/>
          </a:prstGeom>
          <a:noFill/>
          <a:ln>
            <a:solidFill>
              <a:schemeClr val="lt1">
                <a:hueOff val="0"/>
                <a:satOff val="0"/>
                <a:lumOff val="0"/>
              </a:schemeClr>
            </a:solidFill>
          </a:ln>
        </p:spPr>
        <p:txBody>
          <a:bodyPr wrap="square" rtlCol="0">
            <a:spAutoFit/>
          </a:bodyPr>
          <a:lstStyle/>
          <a:p>
            <a:pPr marL="342900" indent="-342900">
              <a:buFont typeface="Arial" panose="020B0604020202020204" pitchFamily="34" charset="0"/>
              <a:buChar char="•"/>
            </a:pPr>
            <a:r>
              <a:rPr lang="en-US" sz="2400" dirty="0" smtClean="0"/>
              <a:t>Difficulty saying “No” to others </a:t>
            </a:r>
          </a:p>
          <a:p>
            <a:pPr marL="285750" indent="-285750">
              <a:buFont typeface="Arial" panose="020B0604020202020204" pitchFamily="34" charset="0"/>
              <a:buChar char="•"/>
            </a:pPr>
            <a:r>
              <a:rPr lang="en-US" sz="2400" dirty="0" smtClean="0"/>
              <a:t>Avoids conflict by giving in to others </a:t>
            </a:r>
          </a:p>
          <a:p>
            <a:pPr marL="285750" indent="-285750">
              <a:buFont typeface="Arial" panose="020B0604020202020204" pitchFamily="34" charset="0"/>
              <a:buChar char="•"/>
            </a:pPr>
            <a:r>
              <a:rPr lang="en-US" sz="2400" dirty="0" smtClean="0"/>
              <a:t>Does not asset personal values </a:t>
            </a:r>
          </a:p>
          <a:p>
            <a:pPr marL="285750" indent="-285750">
              <a:buFont typeface="Arial" panose="020B0604020202020204" pitchFamily="34" charset="0"/>
              <a:buChar char="•"/>
            </a:pPr>
            <a:r>
              <a:rPr lang="en-US" sz="2400" dirty="0" smtClean="0"/>
              <a:t>Communicates passively </a:t>
            </a:r>
            <a:endParaRPr lang="en-CA" sz="2400" dirty="0"/>
          </a:p>
        </p:txBody>
      </p:sp>
      <p:sp>
        <p:nvSpPr>
          <p:cNvPr id="6" name="TextBox 5"/>
          <p:cNvSpPr txBox="1"/>
          <p:nvPr/>
        </p:nvSpPr>
        <p:spPr>
          <a:xfrm>
            <a:off x="4659191" y="2758697"/>
            <a:ext cx="3024740" cy="3693319"/>
          </a:xfrm>
          <a:prstGeom prst="rect">
            <a:avLst/>
          </a:prstGeom>
          <a:noFill/>
          <a:ln>
            <a:solidFill>
              <a:schemeClr val="lt1">
                <a:hueOff val="0"/>
                <a:satOff val="0"/>
                <a:lumOff val="0"/>
              </a:schemeClr>
            </a:solidFill>
          </a:ln>
        </p:spPr>
        <p:txBody>
          <a:bodyPr wrap="square" rtlCol="0">
            <a:spAutoFit/>
          </a:bodyPr>
          <a:lstStyle/>
          <a:p>
            <a:pPr marL="285750" indent="-285750">
              <a:buFont typeface="Arial" panose="020B0604020202020204" pitchFamily="34" charset="0"/>
              <a:buChar char="•"/>
            </a:pPr>
            <a:r>
              <a:rPr lang="en-US" sz="2400" dirty="0" smtClean="0"/>
              <a:t>Able to say “No” when needed</a:t>
            </a:r>
          </a:p>
          <a:p>
            <a:pPr marL="285750" indent="-285750">
              <a:buFont typeface="Arial" panose="020B0604020202020204" pitchFamily="34" charset="0"/>
              <a:buChar char="•"/>
            </a:pPr>
            <a:r>
              <a:rPr lang="en-US" sz="2400" dirty="0" smtClean="0"/>
              <a:t>Accepts Conflict as normal part of life</a:t>
            </a:r>
          </a:p>
          <a:p>
            <a:pPr marL="285750" indent="-285750">
              <a:buFont typeface="Arial" panose="020B0604020202020204" pitchFamily="34" charset="0"/>
              <a:buChar char="•"/>
            </a:pPr>
            <a:r>
              <a:rPr lang="en-US" sz="2400" dirty="0" smtClean="0"/>
              <a:t>Stands by personal values, but accepts others </a:t>
            </a:r>
          </a:p>
          <a:p>
            <a:pPr marL="285750" indent="-285750">
              <a:buFont typeface="Arial" panose="020B0604020202020204" pitchFamily="34" charset="0"/>
              <a:buChar char="•"/>
            </a:pPr>
            <a:r>
              <a:rPr lang="en-US" sz="2400" dirty="0" smtClean="0"/>
              <a:t>Communicates assertively </a:t>
            </a:r>
          </a:p>
          <a:p>
            <a:pPr marL="285750" indent="-285750">
              <a:buFont typeface="Arial" panose="020B0604020202020204" pitchFamily="34" charset="0"/>
              <a:buChar char="•"/>
            </a:pPr>
            <a:endParaRPr lang="en-CA" dirty="0"/>
          </a:p>
        </p:txBody>
      </p:sp>
      <p:sp>
        <p:nvSpPr>
          <p:cNvPr id="7" name="TextBox 6"/>
          <p:cNvSpPr txBox="1"/>
          <p:nvPr/>
        </p:nvSpPr>
        <p:spPr>
          <a:xfrm>
            <a:off x="8050091" y="2758697"/>
            <a:ext cx="2906084" cy="3323987"/>
          </a:xfrm>
          <a:prstGeom prst="rect">
            <a:avLst/>
          </a:prstGeom>
          <a:noFill/>
          <a:ln>
            <a:solidFill>
              <a:schemeClr val="lt1">
                <a:hueOff val="0"/>
                <a:satOff val="0"/>
                <a:lumOff val="0"/>
              </a:schemeClr>
            </a:solidFill>
          </a:ln>
        </p:spPr>
        <p:txBody>
          <a:bodyPr wrap="square" rtlCol="0">
            <a:spAutoFit/>
          </a:bodyPr>
          <a:lstStyle/>
          <a:p>
            <a:pPr marL="285750" indent="-285750">
              <a:buFont typeface="Arial" panose="020B0604020202020204" pitchFamily="34" charset="0"/>
              <a:buChar char="•"/>
            </a:pPr>
            <a:r>
              <a:rPr lang="en-US" sz="2400" dirty="0" smtClean="0"/>
              <a:t>Says “No” most of the time </a:t>
            </a:r>
          </a:p>
          <a:p>
            <a:pPr marL="285750" indent="-285750">
              <a:buFont typeface="Arial" panose="020B0604020202020204" pitchFamily="34" charset="0"/>
              <a:buChar char="•"/>
            </a:pPr>
            <a:r>
              <a:rPr lang="en-US" sz="2400" dirty="0" smtClean="0"/>
              <a:t>Avoids conflict by pushing others away </a:t>
            </a:r>
          </a:p>
          <a:p>
            <a:pPr marL="285750" indent="-285750">
              <a:buFont typeface="Arial" panose="020B0604020202020204" pitchFamily="34" charset="0"/>
              <a:buChar char="•"/>
            </a:pPr>
            <a:r>
              <a:rPr lang="en-US" sz="2400" dirty="0" smtClean="0"/>
              <a:t>Has inflexible personal values </a:t>
            </a:r>
          </a:p>
          <a:p>
            <a:pPr marL="285750" indent="-285750">
              <a:buFont typeface="Arial" panose="020B0604020202020204" pitchFamily="34" charset="0"/>
              <a:buChar char="•"/>
            </a:pPr>
            <a:r>
              <a:rPr lang="en-US" sz="2400" dirty="0" smtClean="0"/>
              <a:t>Communicates aggressively </a:t>
            </a:r>
          </a:p>
          <a:p>
            <a:pPr marL="285750" indent="-285750">
              <a:buFont typeface="Arial" panose="020B0604020202020204" pitchFamily="34" charset="0"/>
              <a:buChar char="•"/>
            </a:pPr>
            <a:endParaRPr lang="en-CA" dirty="0"/>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47937941"/>
      </p:ext>
    </p:extLst>
  </p:cSld>
  <p:clrMapOvr>
    <a:masterClrMapping/>
  </p:clrMapOvr>
  <mc:AlternateContent xmlns:mc="http://schemas.openxmlformats.org/markup-compatibility/2006" xmlns:p14="http://schemas.microsoft.com/office/powerpoint/2010/main">
    <mc:Choice Requires="p14">
      <p:transition spd="slow" p14:dur="800" advTm="185245">
        <p:circle/>
      </p:transition>
    </mc:Choice>
    <mc:Fallback xmlns="">
      <p:transition spd="slow" advTm="185245">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gradFill flip="none" rotWithShape="1">
          <a:gsLst>
            <a:gs pos="53943">
              <a:srgbClr val="C00000"/>
            </a:gs>
            <a:gs pos="21000">
              <a:srgbClr val="FF4F4F"/>
            </a:gs>
            <a:gs pos="100000">
              <a:srgbClr val="FF0000"/>
            </a:gs>
          </a:gsLst>
          <a:lin ang="18900000" scaled="1"/>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01964" y="165619"/>
            <a:ext cx="10515600" cy="1325563"/>
          </a:xfrm>
        </p:spPr>
        <p:txBody>
          <a:bodyPr/>
          <a:lstStyle/>
          <a:p>
            <a:pPr algn="ctr"/>
            <a:r>
              <a:rPr lang="en-US" u="sng" dirty="0" smtClean="0">
                <a:solidFill>
                  <a:schemeClr val="tx1"/>
                </a:solidFill>
              </a:rPr>
              <a:t>Guidelines for Setting Consequences</a:t>
            </a:r>
            <a:endParaRPr lang="en-CA" u="sng" dirty="0">
              <a:solidFill>
                <a:schemeClr val="tx1"/>
              </a:solidFill>
            </a:endParaRPr>
          </a:p>
        </p:txBody>
      </p:sp>
      <p:graphicFrame>
        <p:nvGraphicFramePr>
          <p:cNvPr id="4" name="Diagram 3"/>
          <p:cNvGraphicFramePr/>
          <p:nvPr>
            <p:extLst>
              <p:ext uri="{D42A27DB-BD31-4B8C-83A1-F6EECF244321}">
                <p14:modId xmlns:p14="http://schemas.microsoft.com/office/powerpoint/2010/main" val="2428269661"/>
              </p:ext>
            </p:extLst>
          </p:nvPr>
        </p:nvGraphicFramePr>
        <p:xfrm>
          <a:off x="701964" y="1690688"/>
          <a:ext cx="9622443" cy="444764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362743071"/>
      </p:ext>
    </p:extLst>
  </p:cSld>
  <p:clrMapOvr>
    <a:masterClrMapping/>
  </p:clrMapOvr>
  <mc:AlternateContent xmlns:mc="http://schemas.openxmlformats.org/markup-compatibility/2006" xmlns:p14="http://schemas.microsoft.com/office/powerpoint/2010/main">
    <mc:Choice Requires="p14">
      <p:transition spd="slow" p14:dur="800" advTm="66290">
        <p:circle/>
      </p:transition>
    </mc:Choice>
    <mc:Fallback xmlns="">
      <p:transition spd="slow" advTm="66290">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gradFill flip="none" rotWithShape="1">
          <a:gsLst>
            <a:gs pos="53943">
              <a:srgbClr val="92D050"/>
            </a:gs>
            <a:gs pos="21000">
              <a:srgbClr val="00B050"/>
            </a:gs>
            <a:gs pos="100000">
              <a:schemeClr val="accent4">
                <a:lumMod val="50000"/>
              </a:schemeClr>
            </a:gs>
          </a:gsLst>
          <a:lin ang="2700000" scaled="1"/>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69520" y="108662"/>
            <a:ext cx="10831286" cy="1325563"/>
          </a:xfrm>
        </p:spPr>
        <p:txBody>
          <a:bodyPr/>
          <a:lstStyle/>
          <a:p>
            <a:r>
              <a:rPr lang="en-US" u="sng" dirty="0" smtClean="0">
                <a:solidFill>
                  <a:schemeClr val="tx1"/>
                </a:solidFill>
              </a:rPr>
              <a:t>Situational Examples of Setting Healthy Boundaries</a:t>
            </a:r>
            <a:endParaRPr lang="en-CA" u="sng" dirty="0">
              <a:solidFill>
                <a:schemeClr val="tx1"/>
              </a:solidFill>
            </a:endParaRPr>
          </a:p>
        </p:txBody>
      </p:sp>
      <p:graphicFrame>
        <p:nvGraphicFramePr>
          <p:cNvPr id="4" name="Diagram 3"/>
          <p:cNvGraphicFramePr/>
          <p:nvPr>
            <p:extLst>
              <p:ext uri="{D42A27DB-BD31-4B8C-83A1-F6EECF244321}">
                <p14:modId xmlns:p14="http://schemas.microsoft.com/office/powerpoint/2010/main" val="3001125487"/>
              </p:ext>
            </p:extLst>
          </p:nvPr>
        </p:nvGraphicFramePr>
        <p:xfrm>
          <a:off x="332509" y="1434225"/>
          <a:ext cx="11305309" cy="503307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969257880"/>
      </p:ext>
    </p:extLst>
  </p:cSld>
  <p:clrMapOvr>
    <a:masterClrMapping/>
  </p:clrMapOvr>
  <mc:AlternateContent xmlns:mc="http://schemas.openxmlformats.org/markup-compatibility/2006" xmlns:p14="http://schemas.microsoft.com/office/powerpoint/2010/main">
    <mc:Choice Requires="p14">
      <p:transition spd="slow" p14:dur="800" advTm="222901">
        <p:circle/>
      </p:transition>
    </mc:Choice>
    <mc:Fallback xmlns="">
      <p:transition spd="slow" advTm="222901">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gradFill flip="none" rotWithShape="1">
          <a:gsLst>
            <a:gs pos="53943">
              <a:srgbClr val="C00000"/>
            </a:gs>
            <a:gs pos="21000">
              <a:srgbClr val="FF4F4F"/>
            </a:gs>
            <a:gs pos="100000">
              <a:srgbClr val="FF0000"/>
            </a:gs>
          </a:gsLst>
          <a:lin ang="18900000" scaled="1"/>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361285"/>
            <a:ext cx="10515600" cy="1325563"/>
          </a:xfrm>
        </p:spPr>
        <p:txBody>
          <a:bodyPr/>
          <a:lstStyle/>
          <a:p>
            <a:r>
              <a:rPr lang="en-US" dirty="0" smtClean="0">
                <a:solidFill>
                  <a:schemeClr val="tx1"/>
                </a:solidFill>
              </a:rPr>
              <a:t>Setting Boundaries for Yourself </a:t>
            </a:r>
            <a:endParaRPr lang="en-CA" dirty="0">
              <a:solidFill>
                <a:schemeClr val="tx1"/>
              </a:solidFill>
            </a:endParaRP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4004922678"/>
              </p:ext>
            </p:extLst>
          </p:nvPr>
        </p:nvGraphicFramePr>
        <p:xfrm>
          <a:off x="0" y="723900"/>
          <a:ext cx="11353800" cy="567690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637672690"/>
      </p:ext>
    </p:extLst>
  </p:cSld>
  <p:clrMapOvr>
    <a:masterClrMapping/>
  </p:clrMapOvr>
  <mc:AlternateContent xmlns:mc="http://schemas.openxmlformats.org/markup-compatibility/2006" xmlns:p14="http://schemas.microsoft.com/office/powerpoint/2010/main">
    <mc:Choice Requires="p14">
      <p:transition spd="slow" p14:dur="800" advTm="151799">
        <p:circle/>
      </p:transition>
    </mc:Choice>
    <mc:Fallback xmlns="">
      <p:transition spd="slow" advTm="151799">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gradFill flip="none" rotWithShape="1">
          <a:gsLst>
            <a:gs pos="53943">
              <a:schemeClr val="accent4">
                <a:lumMod val="60000"/>
                <a:lumOff val="40000"/>
              </a:schemeClr>
            </a:gs>
            <a:gs pos="21000">
              <a:srgbClr val="00B050"/>
            </a:gs>
            <a:gs pos="100000">
              <a:srgbClr val="00B050"/>
            </a:gs>
          </a:gsLst>
          <a:lin ang="18900000" scaled="1"/>
          <a:tileRect/>
        </a:gradFill>
        <a:effectLst/>
      </p:bgPr>
    </p:bg>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4213866711"/>
              </p:ext>
            </p:extLst>
          </p:nvPr>
        </p:nvGraphicFramePr>
        <p:xfrm>
          <a:off x="3098800" y="444500"/>
          <a:ext cx="11150600" cy="60198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7" name="TextBox 6"/>
          <p:cNvSpPr txBox="1"/>
          <p:nvPr/>
        </p:nvSpPr>
        <p:spPr>
          <a:xfrm>
            <a:off x="234950" y="546100"/>
            <a:ext cx="5391150" cy="4770537"/>
          </a:xfrm>
          <a:prstGeom prst="rect">
            <a:avLst/>
          </a:prstGeom>
          <a:noFill/>
        </p:spPr>
        <p:txBody>
          <a:bodyPr wrap="square" rtlCol="0">
            <a:spAutoFit/>
          </a:bodyPr>
          <a:lstStyle/>
          <a:p>
            <a:r>
              <a:rPr lang="en-US" sz="4000" b="1" dirty="0" smtClean="0"/>
              <a:t>Components of Self-Care </a:t>
            </a:r>
          </a:p>
          <a:p>
            <a:endParaRPr lang="en-US" sz="4000" dirty="0" smtClean="0"/>
          </a:p>
          <a:p>
            <a:endParaRPr lang="en-US" sz="3200" dirty="0"/>
          </a:p>
          <a:p>
            <a:pPr marL="342900" indent="-342900">
              <a:buAutoNum type="arabicPeriod"/>
            </a:pPr>
            <a:r>
              <a:rPr lang="en-US" sz="3200" dirty="0" smtClean="0"/>
              <a:t>Physical Self-Care</a:t>
            </a:r>
          </a:p>
          <a:p>
            <a:pPr marL="342900" indent="-342900">
              <a:buAutoNum type="arabicPeriod"/>
            </a:pPr>
            <a:r>
              <a:rPr lang="en-US" sz="3200" dirty="0" smtClean="0"/>
              <a:t>Psychological &amp; Emotional Self-Care</a:t>
            </a:r>
          </a:p>
          <a:p>
            <a:pPr marL="342900" indent="-342900">
              <a:buAutoNum type="arabicPeriod"/>
            </a:pPr>
            <a:r>
              <a:rPr lang="en-US" sz="3200" dirty="0" smtClean="0"/>
              <a:t>Social Self-Care</a:t>
            </a:r>
          </a:p>
          <a:p>
            <a:pPr marL="342900" indent="-342900">
              <a:buAutoNum type="arabicPeriod"/>
            </a:pPr>
            <a:r>
              <a:rPr lang="en-US" sz="3200" dirty="0" smtClean="0"/>
              <a:t>Spiritual Self-Care</a:t>
            </a:r>
          </a:p>
          <a:p>
            <a:pPr marL="342900" indent="-342900">
              <a:buAutoNum type="arabicPeriod"/>
            </a:pPr>
            <a:r>
              <a:rPr lang="en-US" sz="3200" dirty="0" smtClean="0"/>
              <a:t>Professional Self-Care</a:t>
            </a:r>
            <a:endParaRPr lang="en-CA" sz="3200" dirty="0"/>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66414737"/>
      </p:ext>
    </p:extLst>
  </p:cSld>
  <p:clrMapOvr>
    <a:masterClrMapping/>
  </p:clrMapOvr>
  <mc:AlternateContent xmlns:mc="http://schemas.openxmlformats.org/markup-compatibility/2006" xmlns:p14="http://schemas.microsoft.com/office/powerpoint/2010/main">
    <mc:Choice Requires="p14">
      <p:transition spd="slow" p14:dur="800" advTm="89062">
        <p:circle/>
      </p:transition>
    </mc:Choice>
    <mc:Fallback xmlns="">
      <p:transition spd="slow" advTm="89062">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SJCG">
  <a:themeElements>
    <a:clrScheme name="SJCG">
      <a:dk1>
        <a:srgbClr val="1D1160"/>
      </a:dk1>
      <a:lt1>
        <a:srgbClr val="FFFFFF"/>
      </a:lt1>
      <a:dk2>
        <a:srgbClr val="62269E"/>
      </a:dk2>
      <a:lt2>
        <a:srgbClr val="FFC726"/>
      </a:lt2>
      <a:accent1>
        <a:srgbClr val="FFC726"/>
      </a:accent1>
      <a:accent2>
        <a:srgbClr val="62269E"/>
      </a:accent2>
      <a:accent3>
        <a:srgbClr val="12BBEB"/>
      </a:accent3>
      <a:accent4>
        <a:srgbClr val="B5CC46"/>
      </a:accent4>
      <a:accent5>
        <a:srgbClr val="59B6AF"/>
      </a:accent5>
      <a:accent6>
        <a:srgbClr val="D65D00"/>
      </a:accent6>
      <a:hlink>
        <a:srgbClr val="62269E"/>
      </a:hlink>
      <a:folHlink>
        <a:srgbClr val="B32317"/>
      </a:folHlink>
    </a:clrScheme>
    <a:fontScheme name="SJCG">
      <a:majorFont>
        <a:latin typeface="Arial Narrow"/>
        <a:ea typeface=""/>
        <a:cs typeface=""/>
      </a:majorFont>
      <a:minorFont>
        <a:latin typeface="Arial Narrow"/>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SJCG</Template>
  <TotalTime>332</TotalTime>
  <Words>771</Words>
  <Application>Microsoft Office PowerPoint</Application>
  <PresentationFormat>Widescreen</PresentationFormat>
  <Paragraphs>96</Paragraphs>
  <Slides>10</Slides>
  <Notes>0</Notes>
  <HiddenSlides>0</HiddenSlides>
  <MMClips>11</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10</vt:i4>
      </vt:variant>
    </vt:vector>
  </HeadingPairs>
  <TitlesOfParts>
    <vt:vector size="13" baseType="lpstr">
      <vt:lpstr>Arial</vt:lpstr>
      <vt:lpstr>Arial Narrow</vt:lpstr>
      <vt:lpstr>SJCG</vt:lpstr>
      <vt:lpstr>Don't “Should" on Yourself </vt:lpstr>
      <vt:lpstr>Shoulding Yourself?</vt:lpstr>
      <vt:lpstr>Therapeutic Tools for Addressing the Shoulds</vt:lpstr>
      <vt:lpstr>What are boundaries?</vt:lpstr>
      <vt:lpstr>PowerPoint Presentation</vt:lpstr>
      <vt:lpstr>Guidelines for Setting Consequences</vt:lpstr>
      <vt:lpstr>Situational Examples of Setting Healthy Boundaries</vt:lpstr>
      <vt:lpstr>Setting Boundaries for Yourself </vt:lpstr>
      <vt:lpstr>PowerPoint Presentation</vt:lpstr>
      <vt:lpstr>  Thank you!!  Where You can Reach Us for More Support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Don't Should" on Yourself</dc:title>
  <dc:creator>pcadmin</dc:creator>
  <cp:lastModifiedBy>pcadmin</cp:lastModifiedBy>
  <cp:revision>23</cp:revision>
  <dcterms:created xsi:type="dcterms:W3CDTF">2023-12-04T20:09:36Z</dcterms:created>
  <dcterms:modified xsi:type="dcterms:W3CDTF">2023-12-19T16:17:51Z</dcterms:modified>
</cp:coreProperties>
</file>